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558c03556_0_135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558c03556_0_135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405c85f923_0_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405c85f923_0_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405c85f923_0_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405c85f923_0_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fdddd52d14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fdddd52d14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378819c5a6_0_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378819c5a6_0_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3bbdd65eff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3bbdd65eff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4027c878e0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4027c878e0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4027c878e0_0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4027c878e0_0_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4027c878e0_0_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4027c878e0_0_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4027c878e0_0_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4027c878e0_0_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4027c878e0_0_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4027c878e0_0_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405c85f923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405c85f923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405c85f923_0_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405c85f923_0_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indent="-3492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indent="-3492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indent="-3492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indent="-3492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indent="-3492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indent="-3492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indent="-3492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indent="-3492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github.com/Junte/deployer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40925" y="1115400"/>
            <a:ext cx="10953600" cy="2859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Б</a:t>
            </a:r>
            <a:r>
              <a:rPr lang="en-US"/>
              <a:t>езопасное развертывание новых версий приложений в CI/CD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9282450" y="5911400"/>
            <a:ext cx="2421600" cy="534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Лапшин С. М.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Интеграция с GitLab</a:t>
            </a:r>
            <a:endParaRPr/>
          </a:p>
        </p:txBody>
      </p:sp>
      <p:pic>
        <p:nvPicPr>
          <p:cNvPr id="113" name="Google Shape;11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09267"/>
            <a:ext cx="11887200" cy="4764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Интеграция с GitHub</a:t>
            </a:r>
            <a:endParaRPr/>
          </a:p>
        </p:txBody>
      </p:sp>
      <p:pic>
        <p:nvPicPr>
          <p:cNvPr id="119" name="Google Shape;11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5875" y="1576701"/>
            <a:ext cx="10660249" cy="435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Уведомления в Slack</a:t>
            </a:r>
            <a:endParaRPr/>
          </a:p>
        </p:txBody>
      </p:sp>
      <p:pic>
        <p:nvPicPr>
          <p:cNvPr id="125" name="Google Shape;12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6875" y="1356867"/>
            <a:ext cx="10018156" cy="5196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Вопросы?</a:t>
            </a:r>
            <a:endParaRPr/>
          </a:p>
        </p:txBody>
      </p:sp>
      <p:sp>
        <p:nvSpPr>
          <p:cNvPr id="131" name="Google Shape;131;p25"/>
          <p:cNvSpPr txBox="1"/>
          <p:nvPr>
            <p:ph type="title"/>
          </p:nvPr>
        </p:nvSpPr>
        <p:spPr>
          <a:xfrm>
            <a:off x="471425" y="1078700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Спасибо за внимание!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О себе	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/>
              <a:t>Лапшин Станислав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/>
              <a:t>t</a:t>
            </a:r>
            <a:r>
              <a:rPr lang="en-US"/>
              <a:t>e</a:t>
            </a:r>
            <a:r>
              <a:rPr lang="en-US"/>
              <a:t>am lead в компании Esanum </a:t>
            </a:r>
            <a:r>
              <a:rPr lang="en-US"/>
              <a:t>GmbH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SzPts val="2400"/>
              <a:buChar char="-"/>
            </a:pPr>
            <a:r>
              <a:rPr lang="en-US"/>
              <a:t>интересы: архитектура ПО, devops, backend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/>
              <a:t>github - https://github.com/slapshin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62800" y="1580800"/>
            <a:ext cx="2703150" cy="1000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89250" y="3279900"/>
            <a:ext cx="2876699" cy="2876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Зачем?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/>
              <a:t>исключить проникновение на сервер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/>
              <a:t>исключить развертывание взломанных версий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/>
              <a:t>исключить проникновение в сетевую инфраструктуру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/>
              <a:t>исключить проникновение на другие сервера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Обычный поход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/>
              <a:t>Положить приватный ключ в CI/CD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/>
              <a:t>С помощью него подключиться из скрипта сборки на целевой сервер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/>
              <a:t>Выполнить скрипт развертывания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Чем он плох?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Злоумышленники могут взломать CI/CD систему, получить приватные ключи, подключиться к серверу и заразить систему. </a:t>
            </a:r>
            <a:r>
              <a:rPr lang="en-US"/>
              <a:t>Особенно актуально для docker окружения.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Подход к решению</a:t>
            </a:r>
            <a:endParaRPr/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9163" y="1770727"/>
            <a:ext cx="9593677" cy="331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Deployer - реализация подхода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/>
              <a:t>open-source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/>
              <a:t>github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https://github.com/Junte/deployer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38162" y="3477400"/>
            <a:ext cx="10115676" cy="216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507250" y="241475"/>
            <a:ext cx="2646601" cy="2646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Пример конфигурационного файла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2438" y="1528567"/>
            <a:ext cx="9247016" cy="51963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Развертывание новой версии</a:t>
            </a:r>
            <a:endParaRPr/>
          </a:p>
        </p:txBody>
      </p:sp>
      <p:pic>
        <p:nvPicPr>
          <p:cNvPr id="107" name="Google Shape;10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350" y="2668367"/>
            <a:ext cx="11887200" cy="23086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urtle">
  <a:themeElements>
    <a:clrScheme name="Turtl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