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2D1A-D6E1-8BB4-8365-019F596B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7799C-5179-6CD7-746E-631DF51F5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ECF16-4190-B80F-BBB8-7DD62F3A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ABD6F-F80D-C6FE-6E9C-A2F9DC9D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3565-7AFB-9814-FC25-ABDB5B66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0B5-B685-53BF-90C6-4FDBBDFE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5E18A-5C8E-B218-1113-1C7B48C10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1D91-8846-1646-95AB-2D561704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690B-1DE0-CD7C-F00E-377B62E5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1BF2B-3294-0262-5846-9FC94BED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8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62463-93EC-E8B5-0439-1AFB768C6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D82B2-8E46-D36C-2574-58A27BBFC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C9C1-4020-F603-FC0F-6DB8A4FA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6D67A-7389-21A9-399E-6A74B3AE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7BA9-6BCE-5B04-DF41-D01D0774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6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B2FE-9290-A220-8185-96469EB8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A012-6978-D225-F7B0-9A5E266BA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8DB97-F1E2-E0AC-EB2E-D3447354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CFBE-BEC4-9045-31A6-98BD1005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831BC-EF29-BCB7-6D82-7485BE2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8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6088-5004-7931-CD18-D8B81EA7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CFEB-23F8-5888-872D-AE07C66D3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89953-2BC3-B9A7-9145-A487FE6E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FC9D-19F3-0DD4-8775-89C8B197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1F251-F53C-3420-7204-76212F5D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0B92-3430-45DA-D796-B6C2714A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920A-52EA-4976-1427-38D4044B4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A39FA-69AE-340E-7498-021895E0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0D36F-55A4-1A20-C7E0-886CF51E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CB226-76FE-00AB-D0F4-6DFA2C5F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C8938-30FF-7D61-AB78-EE809033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EE0E-2B4D-5EC9-A025-32510065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DB282-6768-D150-AD1C-034EF612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ABB56-F628-27C2-D7BB-F203B5440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2D47A-2786-6CFD-B120-83A6325FA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DF3EF-7E7A-B3B2-7C03-D97F4E408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4016B-754E-5802-7DA2-ABA290C9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C2E399-C308-7A1D-C689-1300053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813D9-9BDA-AF2B-7710-62E09F0C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6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8C9A-5EC8-E54B-1678-89F856EAE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EE6E0-8183-3CD8-9D29-3F187DEF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BDCC7-309F-3781-CB21-F1BF7F4B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AE114-5C17-9934-9AA5-5BCCBCF7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9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442D4-B731-B76D-EF64-26425B82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F95A5-DCEA-93A8-DB03-7BAA7392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C3C47-F587-ECDF-A9E0-2BB5FD51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4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C6C4-E10A-C3A3-E0D3-A259FE33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53BB-EEBF-364F-47A5-A6EBF4FF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D24F1-4C57-7A00-1170-5E469807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3334-D728-E78A-269A-80942A68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A96AD-7B77-0946-FAFA-AD9DC884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B37FA-7519-CFFE-E851-4658CD98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0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6DCA-055B-EA8F-B7BF-8407F5B3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D0FA2-B0D6-E59D-9E75-E0097C924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A3E8D-3010-336C-00F7-5A8910151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115E-378A-638A-EF90-B678CC7F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DBAAC-D4EC-4A11-7D1C-44C59175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CD1CD-CA55-E32C-1C3C-5A8B65F8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0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B1CFC-32FC-20B7-4C53-3E85014E5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B7166-8C2F-0666-22FD-32AF572A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D2A27-866D-D2FA-AF3A-95EECE0A1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BE662-727F-46AD-9C80-4B7223864F9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B4B5-82A6-1CAD-DD9F-0DCF3B44D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5D36-2CDE-C3E3-7889-9CCC7773E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2BCF-9777-4C38-B0B3-125C8778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1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243E0CC-35E7-D7D9-5F31-CDC1FBA1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86829E1-BAF7-D5CD-ECA3-CA39C4C02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5BE6F-CBB2-1571-12DD-1593EAB60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AD2D-ABB3-DA6B-D637-2ED919A36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B9401-251C-3834-00C1-BBE077655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5C78D-8E0F-1401-9E64-368B3023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21CA-83EF-88D0-0B33-42E41E2F5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ACB92-1EBE-982F-56B8-DA333420C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4A88A-524A-87E8-69FD-6B2962DC1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3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5A81-A0D3-9554-3E47-4F312D446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03EBE-F9AA-85EB-C5E9-BE4D8F17F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FE046-9CE4-C3EF-098F-C2D60906E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FF77-D196-2B69-96C8-17D980F55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7B3FB-8EDB-6FE2-18AC-6C3DCBF5BE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98E0E-D01C-F95A-3C73-5D4E25EE2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6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E161A-ECF8-3197-A3E4-FA42E0014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D11E8-F63A-775F-ACD1-25681E1BF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F6B38-CD76-0472-D0BC-F08CB0328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3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4A65-0CCA-6CBA-093A-BC07A7BCC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FC1EF-2E0F-544A-5917-C52AF36FD2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81808-A729-82A8-F0CD-C25510EB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12FF-7766-A335-EFA6-6D9EC8F0A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59835-0AE8-0725-CF24-F3DF89126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712AC-C76F-D476-7401-A0FA16B7D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32FC-F98D-F369-2874-9C59DA472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2F090-B61F-4A92-416A-0CDE76F6C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67E96-A3B9-BC39-9804-EF2FA786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4B21-941A-F941-3636-88319A303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6ACAB-2D8F-4150-8EE3-4B440D747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FFEE2-C304-EAB5-D32B-C61B11578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1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C0DF-67F5-07BF-94D8-D3B091EB6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53859-217D-E574-8C9B-AD9EDBBA7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64534-2E09-B719-B52F-CACB81B8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8EE5-9A22-8C56-3F84-B69A49583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9BC55-76B1-5CC7-393B-70D204785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28B7E-202D-DE7A-B34B-61DBE84B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3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5562-D387-9D14-4552-A98E791AA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AC822-9ED3-80F0-5EEF-55AA17E6C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ECC3B-6D96-449C-A585-CF0BC8039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AFBF-233C-0554-88E6-94A993602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3AE68-4191-91BD-3836-B68C80F75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9DB25-59CF-6EB5-6C49-FF8741BFA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0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926C-D864-08BF-DADA-E5A2334F8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3DA45-1E08-1460-3257-C0C28C778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91327-207C-0B81-AE47-ABE13C104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B5AF-573C-4F40-D625-A13168C3E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B47AB-29AE-746B-28C7-1ACD34E423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D33C9-8F15-9A4F-9898-94F6A1279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A28AA-C2AB-3D17-28EA-4507769DC5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EDCF2-2AA9-9B32-D8F3-45C7E8327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56963-ED00-AC75-532D-CB6A70295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95FE-9ED9-7A1A-6443-70CFBB65B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480A4-FD6C-7B2C-31AD-B86357AB9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14EFA-D1F9-3E83-09AA-4677FCB8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5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Перов</dc:creator>
  <cp:lastModifiedBy>Дмитрий Перов</cp:lastModifiedBy>
  <cp:revision>1</cp:revision>
  <dcterms:created xsi:type="dcterms:W3CDTF">2022-07-07T20:33:24Z</dcterms:created>
  <dcterms:modified xsi:type="dcterms:W3CDTF">2022-07-07T20:38:04Z</dcterms:modified>
</cp:coreProperties>
</file>