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Publico Headline Black"/>
        <a:ea typeface="Publico Headline Black"/>
        <a:cs typeface="Publico Headline Black"/>
        <a:sym typeface="Publico Headline Black"/>
      </a:defRPr>
    </a:lvl1pPr>
    <a:lvl2pPr marL="0" marR="0" indent="0" algn="ctr" defTabSz="8255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Publico Headline Black"/>
        <a:ea typeface="Publico Headline Black"/>
        <a:cs typeface="Publico Headline Black"/>
        <a:sym typeface="Publico Headline Black"/>
      </a:defRPr>
    </a:lvl2pPr>
    <a:lvl3pPr marL="0" marR="0" indent="0" algn="ctr" defTabSz="8255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Publico Headline Black"/>
        <a:ea typeface="Publico Headline Black"/>
        <a:cs typeface="Publico Headline Black"/>
        <a:sym typeface="Publico Headline Black"/>
      </a:defRPr>
    </a:lvl3pPr>
    <a:lvl4pPr marL="0" marR="0" indent="0" algn="ctr" defTabSz="8255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Publico Headline Black"/>
        <a:ea typeface="Publico Headline Black"/>
        <a:cs typeface="Publico Headline Black"/>
        <a:sym typeface="Publico Headline Black"/>
      </a:defRPr>
    </a:lvl4pPr>
    <a:lvl5pPr marL="0" marR="0" indent="0" algn="ctr" defTabSz="8255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Publico Headline Black"/>
        <a:ea typeface="Publico Headline Black"/>
        <a:cs typeface="Publico Headline Black"/>
        <a:sym typeface="Publico Headline Black"/>
      </a:defRPr>
    </a:lvl5pPr>
    <a:lvl6pPr marL="0" marR="0" indent="0" algn="ctr" defTabSz="8255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Publico Headline Black"/>
        <a:ea typeface="Publico Headline Black"/>
        <a:cs typeface="Publico Headline Black"/>
        <a:sym typeface="Publico Headline Black"/>
      </a:defRPr>
    </a:lvl6pPr>
    <a:lvl7pPr marL="0" marR="0" indent="0" algn="ctr" defTabSz="8255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Publico Headline Black"/>
        <a:ea typeface="Publico Headline Black"/>
        <a:cs typeface="Publico Headline Black"/>
        <a:sym typeface="Publico Headline Black"/>
      </a:defRPr>
    </a:lvl7pPr>
    <a:lvl8pPr marL="0" marR="0" indent="0" algn="ctr" defTabSz="8255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Publico Headline Black"/>
        <a:ea typeface="Publico Headline Black"/>
        <a:cs typeface="Publico Headline Black"/>
        <a:sym typeface="Publico Headline Black"/>
      </a:defRPr>
    </a:lvl8pPr>
    <a:lvl9pPr marL="0" marR="0" indent="0" algn="ctr" defTabSz="8255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Publico Headline Black"/>
        <a:ea typeface="Publico Headline Black"/>
        <a:cs typeface="Publico Headline Black"/>
        <a:sym typeface="Publico Headline Black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Publico Headline Black"/>
          <a:ea typeface="Publico Headline Black"/>
          <a:cs typeface="Publico Headline Black"/>
        </a:font>
        <a:srgbClr val="000000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12700" cap="flat">
              <a:solidFill>
                <a:srgbClr val="F0EBE0"/>
              </a:solidFill>
              <a:prstDash val="solid"/>
              <a:round/>
            </a:ln>
          </a:top>
          <a:bottom>
            <a:ln w="127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rgbClr val="CFE7F3"/>
          </a:solidFill>
        </a:fill>
      </a:tcStyle>
    </a:wholeTbl>
    <a:band2H>
      <a:tcTxStyle b="def" i="def"/>
      <a:tcStyle>
        <a:tcBdr/>
        <a:fill>
          <a:solidFill>
            <a:srgbClr val="E9F3F9"/>
          </a:solidFill>
        </a:fill>
      </a:tcStyle>
    </a:band2H>
    <a:firstCol>
      <a:tcTxStyle b="on" i="off">
        <a:font>
          <a:latin typeface="Publico Headline Black"/>
          <a:ea typeface="Publico Headline Black"/>
          <a:cs typeface="Publico Headline Black"/>
        </a:font>
        <a:srgbClr val="F0EBE0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12700" cap="flat">
              <a:solidFill>
                <a:srgbClr val="F0EBE0"/>
              </a:solidFill>
              <a:prstDash val="solid"/>
              <a:round/>
            </a:ln>
          </a:top>
          <a:bottom>
            <a:ln w="127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Publico Headline Black"/>
          <a:ea typeface="Publico Headline Black"/>
          <a:cs typeface="Publico Headline Black"/>
        </a:font>
        <a:srgbClr val="F0EBE0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38100" cap="flat">
              <a:solidFill>
                <a:srgbClr val="F0EBE0"/>
              </a:solidFill>
              <a:prstDash val="solid"/>
              <a:round/>
            </a:ln>
          </a:top>
          <a:bottom>
            <a:ln w="127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Publico Headline Black"/>
          <a:ea typeface="Publico Headline Black"/>
          <a:cs typeface="Publico Headline Black"/>
        </a:font>
        <a:srgbClr val="F0EBE0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12700" cap="flat">
              <a:solidFill>
                <a:srgbClr val="F0EBE0"/>
              </a:solidFill>
              <a:prstDash val="solid"/>
              <a:round/>
            </a:ln>
          </a:top>
          <a:bottom>
            <a:ln w="381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Publico Headline Black"/>
          <a:ea typeface="Publico Headline Black"/>
          <a:cs typeface="Publico Headline Black"/>
        </a:font>
        <a:srgbClr val="000000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12700" cap="flat">
              <a:solidFill>
                <a:srgbClr val="F0EBE0"/>
              </a:solidFill>
              <a:prstDash val="solid"/>
              <a:round/>
            </a:ln>
          </a:top>
          <a:bottom>
            <a:ln w="127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rgbClr val="DBE8D4"/>
          </a:solidFill>
        </a:fill>
      </a:tcStyle>
    </a:wholeTbl>
    <a:band2H>
      <a:tcTxStyle b="def" i="def"/>
      <a:tcStyle>
        <a:tcBdr/>
        <a:fill>
          <a:solidFill>
            <a:srgbClr val="EEF4EB"/>
          </a:solidFill>
        </a:fill>
      </a:tcStyle>
    </a:band2H>
    <a:firstCol>
      <a:tcTxStyle b="on" i="off">
        <a:font>
          <a:latin typeface="Publico Headline Black"/>
          <a:ea typeface="Publico Headline Black"/>
          <a:cs typeface="Publico Headline Black"/>
        </a:font>
        <a:srgbClr val="F0EBE0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12700" cap="flat">
              <a:solidFill>
                <a:srgbClr val="F0EBE0"/>
              </a:solidFill>
              <a:prstDash val="solid"/>
              <a:round/>
            </a:ln>
          </a:top>
          <a:bottom>
            <a:ln w="127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Publico Headline Black"/>
          <a:ea typeface="Publico Headline Black"/>
          <a:cs typeface="Publico Headline Black"/>
        </a:font>
        <a:srgbClr val="F0EBE0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38100" cap="flat">
              <a:solidFill>
                <a:srgbClr val="F0EBE0"/>
              </a:solidFill>
              <a:prstDash val="solid"/>
              <a:round/>
            </a:ln>
          </a:top>
          <a:bottom>
            <a:ln w="127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Publico Headline Black"/>
          <a:ea typeface="Publico Headline Black"/>
          <a:cs typeface="Publico Headline Black"/>
        </a:font>
        <a:srgbClr val="F0EBE0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12700" cap="flat">
              <a:solidFill>
                <a:srgbClr val="F0EBE0"/>
              </a:solidFill>
              <a:prstDash val="solid"/>
              <a:round/>
            </a:ln>
          </a:top>
          <a:bottom>
            <a:ln w="381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>
          <a:latin typeface="Publico Headline Black"/>
          <a:ea typeface="Publico Headline Black"/>
          <a:cs typeface="Publico Headline Black"/>
        </a:font>
        <a:srgbClr val="000000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12700" cap="flat">
              <a:solidFill>
                <a:srgbClr val="F0EBE0"/>
              </a:solidFill>
              <a:prstDash val="solid"/>
              <a:round/>
            </a:ln>
          </a:top>
          <a:bottom>
            <a:ln w="127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rgbClr val="FFD9CA"/>
          </a:solidFill>
        </a:fill>
      </a:tcStyle>
    </a:wholeTbl>
    <a:band2H>
      <a:tcTxStyle b="def" i="def"/>
      <a:tcStyle>
        <a:tcBdr/>
        <a:fill>
          <a:solidFill>
            <a:srgbClr val="FFEDE6"/>
          </a:solidFill>
        </a:fill>
      </a:tcStyle>
    </a:band2H>
    <a:firstCol>
      <a:tcTxStyle b="on" i="off">
        <a:font>
          <a:latin typeface="Publico Headline Black"/>
          <a:ea typeface="Publico Headline Black"/>
          <a:cs typeface="Publico Headline Black"/>
        </a:font>
        <a:srgbClr val="F0EBE0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12700" cap="flat">
              <a:solidFill>
                <a:srgbClr val="F0EBE0"/>
              </a:solidFill>
              <a:prstDash val="solid"/>
              <a:round/>
            </a:ln>
          </a:top>
          <a:bottom>
            <a:ln w="127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Publico Headline Black"/>
          <a:ea typeface="Publico Headline Black"/>
          <a:cs typeface="Publico Headline Black"/>
        </a:font>
        <a:srgbClr val="F0EBE0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38100" cap="flat">
              <a:solidFill>
                <a:srgbClr val="F0EBE0"/>
              </a:solidFill>
              <a:prstDash val="solid"/>
              <a:round/>
            </a:ln>
          </a:top>
          <a:bottom>
            <a:ln w="127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Publico Headline Black"/>
          <a:ea typeface="Publico Headline Black"/>
          <a:cs typeface="Publico Headline Black"/>
        </a:font>
        <a:srgbClr val="F0EBE0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12700" cap="flat">
              <a:solidFill>
                <a:srgbClr val="F0EBE0"/>
              </a:solidFill>
              <a:prstDash val="solid"/>
              <a:round/>
            </a:ln>
          </a:top>
          <a:bottom>
            <a:ln w="381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Publico Headline Black"/>
          <a:ea typeface="Publico Headline Black"/>
          <a:cs typeface="Publico Headline Blac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0EBE0"/>
          </a:solidFill>
        </a:fill>
      </a:tcStyle>
    </a:band2H>
    <a:firstCol>
      <a:tcTxStyle b="on" i="off">
        <a:font>
          <a:latin typeface="Publico Headline Black"/>
          <a:ea typeface="Publico Headline Black"/>
          <a:cs typeface="Publico Headline Black"/>
        </a:font>
        <a:srgbClr val="F0EBE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Publico Headline Black"/>
          <a:ea typeface="Publico Headline Black"/>
          <a:cs typeface="Publico Headline Blac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BE0"/>
          </a:solidFill>
        </a:fill>
      </a:tcStyle>
    </a:lastRow>
    <a:firstRow>
      <a:tcTxStyle b="on" i="off">
        <a:font>
          <a:latin typeface="Publico Headline Black"/>
          <a:ea typeface="Publico Headline Black"/>
          <a:cs typeface="Publico Headline Black"/>
        </a:font>
        <a:srgbClr val="F0EBE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>
          <a:latin typeface="Publico Headline Black"/>
          <a:ea typeface="Publico Headline Black"/>
          <a:cs typeface="Publico Headline Black"/>
        </a:font>
        <a:srgbClr val="000000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12700" cap="flat">
              <a:solidFill>
                <a:srgbClr val="F0EBE0"/>
              </a:solidFill>
              <a:prstDash val="solid"/>
              <a:round/>
            </a:ln>
          </a:top>
          <a:bottom>
            <a:ln w="127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Publico Headline Black"/>
          <a:ea typeface="Publico Headline Black"/>
          <a:cs typeface="Publico Headline Black"/>
        </a:font>
        <a:srgbClr val="F0EBE0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12700" cap="flat">
              <a:solidFill>
                <a:srgbClr val="F0EBE0"/>
              </a:solidFill>
              <a:prstDash val="solid"/>
              <a:round/>
            </a:ln>
          </a:top>
          <a:bottom>
            <a:ln w="127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Publico Headline Black"/>
          <a:ea typeface="Publico Headline Black"/>
          <a:cs typeface="Publico Headline Black"/>
        </a:font>
        <a:srgbClr val="F0EBE0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38100" cap="flat">
              <a:solidFill>
                <a:srgbClr val="F0EBE0"/>
              </a:solidFill>
              <a:prstDash val="solid"/>
              <a:round/>
            </a:ln>
          </a:top>
          <a:bottom>
            <a:ln w="127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Publico Headline Black"/>
          <a:ea typeface="Publico Headline Black"/>
          <a:cs typeface="Publico Headline Black"/>
        </a:font>
        <a:srgbClr val="F0EBE0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12700" cap="flat">
              <a:solidFill>
                <a:srgbClr val="F0EBE0"/>
              </a:solidFill>
              <a:prstDash val="solid"/>
              <a:round/>
            </a:ln>
          </a:top>
          <a:bottom>
            <a:ln w="381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Publico Headline Black"/>
          <a:ea typeface="Publico Headline Black"/>
          <a:cs typeface="Publico Headline Blac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Publico Headline Black"/>
          <a:ea typeface="Publico Headline Black"/>
          <a:cs typeface="Publico Headline Blac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Publico Headline Black"/>
          <a:ea typeface="Publico Headline Black"/>
          <a:cs typeface="Publico Headline Blac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Publico Headline Black"/>
          <a:ea typeface="Publico Headline Black"/>
          <a:cs typeface="Publico Headline Blac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2" name="Shape 16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Линия"/>
          <p:cNvSpPr/>
          <p:nvPr/>
        </p:nvSpPr>
        <p:spPr>
          <a:xfrm>
            <a:off x="3695699" y="2381249"/>
            <a:ext cx="16992603" cy="2"/>
          </a:xfrm>
          <a:prstGeom prst="line">
            <a:avLst/>
          </a:prstGeom>
          <a:ln w="25400">
            <a:solidFill>
              <a:srgbClr val="227AAF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" name="Линия"/>
          <p:cNvSpPr/>
          <p:nvPr/>
        </p:nvSpPr>
        <p:spPr>
          <a:xfrm>
            <a:off x="3695699" y="11353800"/>
            <a:ext cx="16992603" cy="0"/>
          </a:xfrm>
          <a:prstGeom prst="line">
            <a:avLst/>
          </a:prstGeom>
          <a:ln w="3175">
            <a:solidFill>
              <a:srgbClr val="227AAF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" name="Уровень текста 1…"/>
          <p:cNvSpPr txBox="1"/>
          <p:nvPr>
            <p:ph type="body" sz="quarter" idx="1" hasCustomPrompt="1"/>
          </p:nvPr>
        </p:nvSpPr>
        <p:spPr>
          <a:xfrm>
            <a:off x="4343398" y="2466974"/>
            <a:ext cx="15697203" cy="361952"/>
          </a:xfrm>
          <a:prstGeom prst="rect">
            <a:avLst/>
          </a:prstGeom>
        </p:spPr>
        <p:txBody>
          <a:bodyPr anchor="ctr"/>
          <a:lstStyle>
            <a:lvl1pPr defTabSz="610362">
              <a:lnSpc>
                <a:spcPct val="100000"/>
              </a:lnSpc>
              <a:defRPr b="1" cap="all" spc="0" sz="1600">
                <a:solidFill>
                  <a:srgbClr val="227AAF"/>
                </a:solidFill>
              </a:defRPr>
            </a:lvl1pPr>
            <a:lvl2pPr defTabSz="610362">
              <a:lnSpc>
                <a:spcPct val="100000"/>
              </a:lnSpc>
              <a:defRPr b="1" cap="all" spc="0" sz="1600">
                <a:solidFill>
                  <a:srgbClr val="227AAF"/>
                </a:solidFill>
              </a:defRPr>
            </a:lvl2pPr>
            <a:lvl3pPr defTabSz="610362">
              <a:lnSpc>
                <a:spcPct val="100000"/>
              </a:lnSpc>
              <a:defRPr b="1" cap="all" spc="0" sz="1600">
                <a:solidFill>
                  <a:srgbClr val="227AAF"/>
                </a:solidFill>
              </a:defRPr>
            </a:lvl3pPr>
            <a:lvl4pPr defTabSz="610362">
              <a:lnSpc>
                <a:spcPct val="100000"/>
              </a:lnSpc>
              <a:defRPr b="1" cap="all" spc="0" sz="1600">
                <a:solidFill>
                  <a:srgbClr val="227AAF"/>
                </a:solidFill>
              </a:defRPr>
            </a:lvl4pPr>
            <a:lvl5pPr defTabSz="610362">
              <a:lnSpc>
                <a:spcPct val="100000"/>
              </a:lnSpc>
              <a:defRPr b="1" cap="all" spc="0" sz="1600">
                <a:solidFill>
                  <a:srgbClr val="227AAF"/>
                </a:solidFill>
              </a:defRPr>
            </a:lvl5pPr>
          </a:lstStyle>
          <a:p>
            <a:pPr/>
            <a:r>
              <a:t>Автор и дата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Заголовок презентации"/>
          <p:cNvSpPr txBox="1"/>
          <p:nvPr>
            <p:ph type="title" hasCustomPrompt="1"/>
          </p:nvPr>
        </p:nvSpPr>
        <p:spPr>
          <a:xfrm>
            <a:off x="4343398" y="5035858"/>
            <a:ext cx="15697203" cy="2098367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презентации</a:t>
            </a:r>
          </a:p>
        </p:txBody>
      </p:sp>
      <p:sp>
        <p:nvSpPr>
          <p:cNvPr id="15" name="Уровень текста 1…"/>
          <p:cNvSpPr txBox="1"/>
          <p:nvPr>
            <p:ph type="body" sz="quarter" idx="21" hasCustomPrompt="1"/>
          </p:nvPr>
        </p:nvSpPr>
        <p:spPr>
          <a:xfrm>
            <a:off x="4343399" y="7153275"/>
            <a:ext cx="15697202" cy="1528713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pPr/>
            <a:r>
              <a:t>Подзаголовок презентации</a:t>
            </a:r>
          </a:p>
        </p:txBody>
      </p:sp>
      <p:sp>
        <p:nvSpPr>
          <p:cNvPr id="16" name="Номер слайда"/>
          <p:cNvSpPr txBox="1"/>
          <p:nvPr>
            <p:ph type="sldNum" sz="quarter" idx="2"/>
          </p:nvPr>
        </p:nvSpPr>
        <p:spPr>
          <a:xfrm>
            <a:off x="12026645" y="11445875"/>
            <a:ext cx="330709" cy="3556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Важный факт">
    <p:bg>
      <p:bgPr>
        <a:solidFill>
          <a:srgbClr val="227AA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Уровень текста 1…"/>
          <p:cNvSpPr txBox="1"/>
          <p:nvPr>
            <p:ph type="body" sz="quarter" idx="1" hasCustomPrompt="1"/>
          </p:nvPr>
        </p:nvSpPr>
        <p:spPr>
          <a:xfrm>
            <a:off x="4343398" y="8173473"/>
            <a:ext cx="15697203" cy="681611"/>
          </a:xfrm>
          <a:prstGeom prst="rect">
            <a:avLst/>
          </a:prstGeom>
        </p:spPr>
        <p:txBody>
          <a:bodyPr/>
          <a:lstStyle>
            <a:lvl1pPr defTabSz="461518">
              <a:spcBef>
                <a:spcPts val="1500"/>
              </a:spcBef>
              <a:defRPr spc="-33" sz="3300">
                <a:solidFill>
                  <a:srgbClr val="F0EBE0"/>
                </a:solidFill>
              </a:defRPr>
            </a:lvl1pPr>
            <a:lvl2pPr defTabSz="461518">
              <a:spcBef>
                <a:spcPts val="1500"/>
              </a:spcBef>
              <a:defRPr spc="-33" sz="3300">
                <a:solidFill>
                  <a:srgbClr val="F0EBE0"/>
                </a:solidFill>
              </a:defRPr>
            </a:lvl2pPr>
            <a:lvl3pPr defTabSz="461518">
              <a:spcBef>
                <a:spcPts val="1500"/>
              </a:spcBef>
              <a:defRPr spc="-33" sz="3300">
                <a:solidFill>
                  <a:srgbClr val="F0EBE0"/>
                </a:solidFill>
              </a:defRPr>
            </a:lvl3pPr>
            <a:lvl4pPr defTabSz="461518">
              <a:spcBef>
                <a:spcPts val="1500"/>
              </a:spcBef>
              <a:defRPr spc="-33" sz="3300">
                <a:solidFill>
                  <a:srgbClr val="F0EBE0"/>
                </a:solidFill>
              </a:defRPr>
            </a:lvl4pPr>
            <a:lvl5pPr defTabSz="461518">
              <a:spcBef>
                <a:spcPts val="1500"/>
              </a:spcBef>
              <a:defRPr spc="-33" sz="3300">
                <a:solidFill>
                  <a:srgbClr val="F0EBE0"/>
                </a:solidFill>
              </a:defRPr>
            </a:lvl5pPr>
          </a:lstStyle>
          <a:p>
            <a:pPr/>
            <a:r>
              <a:t>Информация о факте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5" name="Линия"/>
          <p:cNvSpPr/>
          <p:nvPr/>
        </p:nvSpPr>
        <p:spPr>
          <a:xfrm>
            <a:off x="3695699" y="11353800"/>
            <a:ext cx="16992603" cy="0"/>
          </a:xfrm>
          <a:prstGeom prst="line">
            <a:avLst/>
          </a:prstGeom>
          <a:ln w="3175">
            <a:solidFill>
              <a:srgbClr val="EFEBDF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6" name="Линия"/>
          <p:cNvSpPr/>
          <p:nvPr/>
        </p:nvSpPr>
        <p:spPr>
          <a:xfrm>
            <a:off x="3695699" y="2381249"/>
            <a:ext cx="16992603" cy="2"/>
          </a:xfrm>
          <a:prstGeom prst="line">
            <a:avLst/>
          </a:prstGeom>
          <a:ln w="25400">
            <a:solidFill>
              <a:srgbClr val="EFEBDF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7" name="Уровень текста 1…"/>
          <p:cNvSpPr txBox="1"/>
          <p:nvPr>
            <p:ph type="body" sz="half" idx="21" hasCustomPrompt="1"/>
          </p:nvPr>
        </p:nvSpPr>
        <p:spPr>
          <a:xfrm>
            <a:off x="4343399" y="2538466"/>
            <a:ext cx="15697202" cy="5595885"/>
          </a:xfrm>
          <a:prstGeom prst="rect">
            <a:avLst/>
          </a:prstGeom>
        </p:spPr>
        <p:txBody>
          <a:bodyPr anchor="b"/>
          <a:lstStyle/>
          <a:p>
            <a:pPr lvl="4" indent="1097280" defTabSz="233679">
              <a:lnSpc>
                <a:spcPct val="70000"/>
              </a:lnSpc>
              <a:defRPr b="1" spc="-120" sz="11920">
                <a:solidFill>
                  <a:srgbClr val="FFFFFF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100 %
</a:t>
            </a:r>
          </a:p>
        </p:txBody>
      </p:sp>
      <p:sp>
        <p:nvSpPr>
          <p:cNvPr id="11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EBE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Вечерний вид из гавани на Королевский датский театр — современное здание на набережной в Копенгагене"/>
          <p:cNvSpPr/>
          <p:nvPr>
            <p:ph type="pic" idx="21"/>
          </p:nvPr>
        </p:nvSpPr>
        <p:spPr>
          <a:xfrm>
            <a:off x="3028949" y="-2305051"/>
            <a:ext cx="18316579" cy="183165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Уровень текста 1…"/>
          <p:cNvSpPr txBox="1"/>
          <p:nvPr>
            <p:ph type="body" sz="quarter" idx="1" hasCustomPrompt="1"/>
          </p:nvPr>
        </p:nvSpPr>
        <p:spPr>
          <a:xfrm>
            <a:off x="4105273" y="3304413"/>
            <a:ext cx="8081691" cy="1452313"/>
          </a:xfrm>
          <a:prstGeom prst="rect">
            <a:avLst/>
          </a:prstGeom>
        </p:spPr>
        <p:txBody>
          <a:bodyPr/>
          <a:lstStyle>
            <a:lvl1pPr>
              <a:defRPr spc="-56" sz="5600">
                <a:solidFill>
                  <a:srgbClr val="247AB0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1pPr>
            <a:lvl2pPr>
              <a:defRPr spc="-56" sz="5600">
                <a:solidFill>
                  <a:srgbClr val="247AB0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2pPr>
            <a:lvl3pPr>
              <a:defRPr spc="-56" sz="5600">
                <a:solidFill>
                  <a:srgbClr val="247AB0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3pPr>
            <a:lvl4pPr>
              <a:defRPr spc="-56" sz="5600">
                <a:solidFill>
                  <a:srgbClr val="247AB0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4pPr>
            <a:lvl5pPr>
              <a:defRPr spc="-56" sz="5600">
                <a:solidFill>
                  <a:srgbClr val="247AB0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5pPr>
          </a:lstStyle>
          <a:p>
            <a:pPr/>
            <a:r>
              <a:t>«Важная цитата»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Линия"/>
          <p:cNvSpPr/>
          <p:nvPr/>
        </p:nvSpPr>
        <p:spPr>
          <a:xfrm>
            <a:off x="3695699" y="2381249"/>
            <a:ext cx="16992603" cy="2"/>
          </a:xfrm>
          <a:prstGeom prst="line">
            <a:avLst/>
          </a:prstGeom>
          <a:ln w="25400">
            <a:solidFill>
              <a:srgbClr val="227AAF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8" name="Линия"/>
          <p:cNvSpPr/>
          <p:nvPr/>
        </p:nvSpPr>
        <p:spPr>
          <a:xfrm>
            <a:off x="3695699" y="11353800"/>
            <a:ext cx="16992603" cy="0"/>
          </a:xfrm>
          <a:prstGeom prst="line">
            <a:avLst/>
          </a:prstGeom>
          <a:ln w="3175">
            <a:solidFill>
              <a:srgbClr val="227AAF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9" name="Авторство"/>
          <p:cNvSpPr txBox="1"/>
          <p:nvPr>
            <p:ph type="body" sz="quarter" idx="22" hasCustomPrompt="1"/>
          </p:nvPr>
        </p:nvSpPr>
        <p:spPr>
          <a:xfrm>
            <a:off x="4105273" y="4753090"/>
            <a:ext cx="8081690" cy="407291"/>
          </a:xfrm>
          <a:prstGeom prst="rect">
            <a:avLst/>
          </a:prstGeom>
        </p:spPr>
        <p:txBody>
          <a:bodyPr anchor="ctr"/>
          <a:lstStyle>
            <a:lvl1pPr defTabSz="914400">
              <a:lnSpc>
                <a:spcPct val="100000"/>
              </a:lnSpc>
              <a:tabLst>
                <a:tab pos="342900" algn="l"/>
                <a:tab pos="698500" algn="l"/>
                <a:tab pos="1054100" algn="l"/>
                <a:tab pos="1397000" algn="l"/>
                <a:tab pos="1752600" algn="l"/>
                <a:tab pos="2108200" algn="l"/>
                <a:tab pos="2463800" algn="l"/>
                <a:tab pos="2806700" algn="l"/>
                <a:tab pos="3162300" algn="l"/>
                <a:tab pos="3517900" algn="l"/>
                <a:tab pos="3860800" algn="l"/>
                <a:tab pos="4216400" algn="l"/>
              </a:tabLst>
              <a:defRPr spc="0" sz="2100">
                <a:solidFill>
                  <a:srgbClr val="227AAF"/>
                </a:solidFill>
                <a:latin typeface="Publico Text Semibold"/>
                <a:ea typeface="Publico Text Semibold"/>
                <a:cs typeface="Publico Text Semibold"/>
                <a:sym typeface="Publico Text Semibold"/>
              </a:defRPr>
            </a:lvl1pPr>
          </a:lstStyle>
          <a:p>
            <a:pPr/>
            <a:r>
              <a:t>Авторство</a:t>
            </a:r>
          </a:p>
        </p:txBody>
      </p:sp>
      <p:sp>
        <p:nvSpPr>
          <p:cNvPr id="13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Вечерний вид из гавани на Королевский датский театр — современное здание на набережной в Копенгагене"/>
          <p:cNvSpPr/>
          <p:nvPr>
            <p:ph type="pic" sz="quarter" idx="21"/>
          </p:nvPr>
        </p:nvSpPr>
        <p:spPr>
          <a:xfrm>
            <a:off x="14093431" y="5928147"/>
            <a:ext cx="5908098" cy="590809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8" name="Подсвеченное здание «Чёрный алмаз» — современное крыло Королевской датской библиотеки на набережной в Копенгагене"/>
          <p:cNvSpPr/>
          <p:nvPr>
            <p:ph type="pic" sz="quarter" idx="22"/>
          </p:nvPr>
        </p:nvSpPr>
        <p:spPr>
          <a:xfrm>
            <a:off x="14073162" y="2847974"/>
            <a:ext cx="5957890" cy="39719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9" name="Подвесной мост над водой на закате"/>
          <p:cNvSpPr/>
          <p:nvPr>
            <p:ph type="pic" sz="half" idx="23"/>
          </p:nvPr>
        </p:nvSpPr>
        <p:spPr>
          <a:xfrm>
            <a:off x="4381498" y="2724149"/>
            <a:ext cx="9639302" cy="826225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Аэрофотоснимок Круглого моста — современного пешеходного моста в Копенгагене, состоящего из пяти круглых платформ"/>
          <p:cNvSpPr/>
          <p:nvPr>
            <p:ph type="pic" idx="21"/>
          </p:nvPr>
        </p:nvSpPr>
        <p:spPr>
          <a:xfrm>
            <a:off x="4343398" y="647698"/>
            <a:ext cx="15982953" cy="119919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перный театр Копенгагена с ночной подсветкой, вид с другого берега канала"/>
          <p:cNvSpPr/>
          <p:nvPr>
            <p:ph type="pic" idx="21"/>
          </p:nvPr>
        </p:nvSpPr>
        <p:spPr>
          <a:xfrm>
            <a:off x="3047999" y="-180977"/>
            <a:ext cx="18288002" cy="12192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4" name="Уровень текста 1…"/>
          <p:cNvSpPr txBox="1"/>
          <p:nvPr>
            <p:ph type="body" sz="quarter" idx="1" hasCustomPrompt="1"/>
          </p:nvPr>
        </p:nvSpPr>
        <p:spPr>
          <a:xfrm>
            <a:off x="4343398" y="9753600"/>
            <a:ext cx="15697203" cy="1519239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  <a:defRPr>
                <a:solidFill>
                  <a:srgbClr val="F0EBE0"/>
                </a:solidFill>
              </a:defRPr>
            </a:lvl1pPr>
            <a:lvl2pPr>
              <a:spcBef>
                <a:spcPts val="2000"/>
              </a:spcBef>
              <a:defRPr>
                <a:solidFill>
                  <a:srgbClr val="F0EBE0"/>
                </a:solidFill>
              </a:defRPr>
            </a:lvl2pPr>
            <a:lvl3pPr>
              <a:spcBef>
                <a:spcPts val="2000"/>
              </a:spcBef>
              <a:defRPr>
                <a:solidFill>
                  <a:srgbClr val="F0EBE0"/>
                </a:solidFill>
              </a:defRPr>
            </a:lvl3pPr>
            <a:lvl4pPr>
              <a:spcBef>
                <a:spcPts val="2000"/>
              </a:spcBef>
              <a:defRPr>
                <a:solidFill>
                  <a:srgbClr val="F0EBE0"/>
                </a:solidFill>
              </a:defRPr>
            </a:lvl4pPr>
            <a:lvl5pPr>
              <a:spcBef>
                <a:spcPts val="2000"/>
              </a:spcBef>
              <a:defRPr>
                <a:solidFill>
                  <a:srgbClr val="F0EBE0"/>
                </a:solidFill>
              </a:defRPr>
            </a:lvl5pPr>
          </a:lstStyle>
          <a:p>
            <a:pPr/>
            <a:r>
              <a:t>Подзаголовок презентации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Заголовок презентации"/>
          <p:cNvSpPr txBox="1"/>
          <p:nvPr>
            <p:ph type="title" hasCustomPrompt="1"/>
          </p:nvPr>
        </p:nvSpPr>
        <p:spPr>
          <a:xfrm>
            <a:off x="4343398" y="7577435"/>
            <a:ext cx="15697203" cy="20999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Заголовок презентации</a:t>
            </a:r>
          </a:p>
        </p:txBody>
      </p:sp>
      <p:sp>
        <p:nvSpPr>
          <p:cNvPr id="26" name="Автор и дата"/>
          <p:cNvSpPr txBox="1"/>
          <p:nvPr>
            <p:ph type="body" sz="quarter" idx="22" hasCustomPrompt="1"/>
          </p:nvPr>
        </p:nvSpPr>
        <p:spPr>
          <a:xfrm>
            <a:off x="4343399" y="2466974"/>
            <a:ext cx="15697202" cy="360047"/>
          </a:xfrm>
          <a:prstGeom prst="rect">
            <a:avLst/>
          </a:prstGeom>
        </p:spPr>
        <p:txBody>
          <a:bodyPr anchor="ctr"/>
          <a:lstStyle>
            <a:lvl1pPr defTabSz="576072">
              <a:lnSpc>
                <a:spcPct val="100000"/>
              </a:lnSpc>
              <a:defRPr b="1" cap="all" spc="0" sz="1500">
                <a:solidFill>
                  <a:srgbClr val="F0EBE0"/>
                </a:solidFill>
              </a:defRPr>
            </a:lvl1pPr>
          </a:lstStyle>
          <a:p>
            <a:pPr/>
            <a:r>
              <a:t>Автор и дата</a:t>
            </a:r>
          </a:p>
        </p:txBody>
      </p:sp>
      <p:sp>
        <p:nvSpPr>
          <p:cNvPr id="27" name="Линия"/>
          <p:cNvSpPr/>
          <p:nvPr/>
        </p:nvSpPr>
        <p:spPr>
          <a:xfrm>
            <a:off x="3695699" y="11353800"/>
            <a:ext cx="16992603" cy="0"/>
          </a:xfrm>
          <a:prstGeom prst="line">
            <a:avLst/>
          </a:prstGeom>
          <a:ln w="3175">
            <a:solidFill>
              <a:srgbClr val="FFFFFF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8" name="Линия"/>
          <p:cNvSpPr/>
          <p:nvPr/>
        </p:nvSpPr>
        <p:spPr>
          <a:xfrm>
            <a:off x="3695699" y="2381249"/>
            <a:ext cx="16992603" cy="2"/>
          </a:xfrm>
          <a:prstGeom prst="line">
            <a:avLst/>
          </a:prstGeom>
          <a:ln w="254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EBE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одвесной мост над водой на закате"/>
          <p:cNvSpPr/>
          <p:nvPr>
            <p:ph type="pic" sz="half" idx="21"/>
          </p:nvPr>
        </p:nvSpPr>
        <p:spPr>
          <a:xfrm>
            <a:off x="533398" y="1714499"/>
            <a:ext cx="12001504" cy="10287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7" name="Заголовок слайда"/>
          <p:cNvSpPr txBox="1"/>
          <p:nvPr>
            <p:ph type="title" hasCustomPrompt="1"/>
          </p:nvPr>
        </p:nvSpPr>
        <p:spPr>
          <a:xfrm>
            <a:off x="13296900" y="5010150"/>
            <a:ext cx="6953250" cy="1905000"/>
          </a:xfrm>
          <a:prstGeom prst="rect">
            <a:avLst/>
          </a:prstGeom>
        </p:spPr>
        <p:txBody>
          <a:bodyPr anchor="t"/>
          <a:lstStyle>
            <a:lvl1pPr algn="l">
              <a:defRPr spc="-78" sz="7800"/>
            </a:lvl1pPr>
          </a:lstStyle>
          <a:p>
            <a:pPr/>
            <a:r>
              <a:t>Заголовок слайда</a:t>
            </a:r>
          </a:p>
        </p:txBody>
      </p:sp>
      <p:sp>
        <p:nvSpPr>
          <p:cNvPr id="38" name="Уровень текста 1…"/>
          <p:cNvSpPr txBox="1"/>
          <p:nvPr>
            <p:ph type="body" sz="quarter" idx="1" hasCustomPrompt="1"/>
          </p:nvPr>
        </p:nvSpPr>
        <p:spPr>
          <a:xfrm>
            <a:off x="13296900" y="6972300"/>
            <a:ext cx="6953250" cy="1734479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</a:lvl1pPr>
            <a:lvl2pPr algn="l">
              <a:lnSpc>
                <a:spcPct val="80000"/>
              </a:lnSpc>
            </a:lvl2pPr>
            <a:lvl3pPr algn="l">
              <a:lnSpc>
                <a:spcPct val="80000"/>
              </a:lnSpc>
            </a:lvl3pPr>
            <a:lvl4pPr algn="l">
              <a:lnSpc>
                <a:spcPct val="80000"/>
              </a:lnSpc>
            </a:lvl4pPr>
            <a:lvl5pPr algn="l">
              <a:lnSpc>
                <a:spcPct val="80000"/>
              </a:lnSpc>
            </a:lvl5pPr>
          </a:lstStyle>
          <a:p>
            <a:pPr/>
            <a:r>
              <a:t>Подзаголовок слайда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9" name="Автор и дата"/>
          <p:cNvSpPr txBox="1"/>
          <p:nvPr>
            <p:ph type="body" sz="quarter" idx="22" hasCustomPrompt="1"/>
          </p:nvPr>
        </p:nvSpPr>
        <p:spPr>
          <a:xfrm>
            <a:off x="13296900" y="4524374"/>
            <a:ext cx="6953250" cy="361953"/>
          </a:xfrm>
          <a:prstGeom prst="rect">
            <a:avLst/>
          </a:prstGeom>
        </p:spPr>
        <p:txBody>
          <a:bodyPr anchor="ctr"/>
          <a:lstStyle>
            <a:lvl1pPr algn="l" defTabSz="610362">
              <a:lnSpc>
                <a:spcPct val="100000"/>
              </a:lnSpc>
              <a:defRPr b="1" cap="all" spc="0" sz="1600">
                <a:solidFill>
                  <a:srgbClr val="227AAF"/>
                </a:solidFill>
              </a:defRPr>
            </a:lvl1pPr>
          </a:lstStyle>
          <a:p>
            <a:pPr/>
            <a:r>
              <a:t>Автор и дата</a:t>
            </a:r>
          </a:p>
        </p:txBody>
      </p:sp>
      <p:sp>
        <p:nvSpPr>
          <p:cNvPr id="40" name="Линия"/>
          <p:cNvSpPr/>
          <p:nvPr/>
        </p:nvSpPr>
        <p:spPr>
          <a:xfrm>
            <a:off x="13296900" y="4505325"/>
            <a:ext cx="6962776" cy="0"/>
          </a:xfrm>
          <a:prstGeom prst="line">
            <a:avLst/>
          </a:prstGeom>
          <a:ln w="25400">
            <a:solidFill>
              <a:srgbClr val="227AAF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1" name="Линия"/>
          <p:cNvSpPr/>
          <p:nvPr/>
        </p:nvSpPr>
        <p:spPr>
          <a:xfrm>
            <a:off x="13296900" y="8858250"/>
            <a:ext cx="6962776" cy="0"/>
          </a:xfrm>
          <a:prstGeom prst="line">
            <a:avLst/>
          </a:prstGeom>
          <a:ln w="3175">
            <a:solidFill>
              <a:srgbClr val="227AAF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Линия"/>
          <p:cNvSpPr/>
          <p:nvPr/>
        </p:nvSpPr>
        <p:spPr>
          <a:xfrm>
            <a:off x="3695699" y="2381249"/>
            <a:ext cx="16992603" cy="2"/>
          </a:xfrm>
          <a:prstGeom prst="line">
            <a:avLst/>
          </a:prstGeom>
          <a:ln w="25400">
            <a:solidFill>
              <a:srgbClr val="227AAF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0" name="Линия"/>
          <p:cNvSpPr/>
          <p:nvPr/>
        </p:nvSpPr>
        <p:spPr>
          <a:xfrm>
            <a:off x="3695699" y="11353800"/>
            <a:ext cx="16992603" cy="0"/>
          </a:xfrm>
          <a:prstGeom prst="line">
            <a:avLst/>
          </a:prstGeom>
          <a:ln w="3175">
            <a:solidFill>
              <a:srgbClr val="227AAF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1" name="Уровень текста 1…"/>
          <p:cNvSpPr txBox="1"/>
          <p:nvPr>
            <p:ph type="body" sz="half" idx="1" hasCustomPrompt="1"/>
          </p:nvPr>
        </p:nvSpPr>
        <p:spPr>
          <a:xfrm>
            <a:off x="4343398" y="5438775"/>
            <a:ext cx="15697203" cy="4624388"/>
          </a:xfrm>
          <a:prstGeom prst="rect">
            <a:avLst/>
          </a:prstGeom>
        </p:spPr>
        <p:txBody>
          <a:bodyPr numCol="2" spcCol="784859"/>
          <a:lstStyle>
            <a:lvl1pPr marL="279768" indent="-279768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pc="0" sz="320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911577" indent="-428977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pc="0" sz="320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94177" indent="-428977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pc="0" sz="320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876776" indent="-428977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pc="0" sz="320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359376" indent="-428976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pc="0" sz="320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Уровень текста 1…"/>
          <p:cNvSpPr txBox="1"/>
          <p:nvPr>
            <p:ph type="body" sz="quarter" idx="1" hasCustomPrompt="1"/>
          </p:nvPr>
        </p:nvSpPr>
        <p:spPr>
          <a:xfrm>
            <a:off x="13296900" y="7441406"/>
            <a:ext cx="6953250" cy="3426621"/>
          </a:xfrm>
          <a:prstGeom prst="rect">
            <a:avLst/>
          </a:prstGeom>
        </p:spPr>
        <p:txBody>
          <a:bodyPr/>
          <a:lstStyle>
            <a:lvl1pPr marL="279768" indent="-279768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pc="0" sz="320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911577" indent="-428977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pc="0" sz="320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94177" indent="-428977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pc="0" sz="320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876776" indent="-428977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pc="0" sz="320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359376" indent="-428976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pc="0" sz="320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0" name="Подвесной мост над водой на закате"/>
          <p:cNvSpPr/>
          <p:nvPr>
            <p:ph type="pic" sz="half" idx="21"/>
          </p:nvPr>
        </p:nvSpPr>
        <p:spPr>
          <a:xfrm>
            <a:off x="533398" y="1714499"/>
            <a:ext cx="12001504" cy="10287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Заголовок слайда"/>
          <p:cNvSpPr txBox="1"/>
          <p:nvPr>
            <p:ph type="title" hasCustomPrompt="1"/>
          </p:nvPr>
        </p:nvSpPr>
        <p:spPr>
          <a:xfrm>
            <a:off x="13296900" y="5010150"/>
            <a:ext cx="6953250" cy="1905000"/>
          </a:xfrm>
          <a:prstGeom prst="rect">
            <a:avLst/>
          </a:prstGeom>
        </p:spPr>
        <p:txBody>
          <a:bodyPr anchor="t"/>
          <a:lstStyle>
            <a:lvl1pPr algn="l">
              <a:defRPr spc="-78" sz="7800"/>
            </a:lvl1pPr>
          </a:lstStyle>
          <a:p>
            <a:pPr/>
            <a:r>
              <a:t>Заголовок слайда</a:t>
            </a:r>
          </a:p>
        </p:txBody>
      </p:sp>
      <p:sp>
        <p:nvSpPr>
          <p:cNvPr id="62" name="Автор и дата"/>
          <p:cNvSpPr txBox="1"/>
          <p:nvPr>
            <p:ph type="body" sz="quarter" idx="22" hasCustomPrompt="1"/>
          </p:nvPr>
        </p:nvSpPr>
        <p:spPr>
          <a:xfrm>
            <a:off x="13296900" y="4519957"/>
            <a:ext cx="6953250" cy="361952"/>
          </a:xfrm>
          <a:prstGeom prst="rect">
            <a:avLst/>
          </a:prstGeom>
        </p:spPr>
        <p:txBody>
          <a:bodyPr anchor="ctr"/>
          <a:lstStyle>
            <a:lvl1pPr algn="l" defTabSz="610362">
              <a:lnSpc>
                <a:spcPct val="100000"/>
              </a:lnSpc>
              <a:defRPr b="1" cap="all" spc="0" sz="1600">
                <a:solidFill>
                  <a:srgbClr val="227AAF"/>
                </a:solidFill>
              </a:defRPr>
            </a:lvl1pPr>
          </a:lstStyle>
          <a:p>
            <a:pPr/>
            <a:r>
              <a:t>Автор и дата</a:t>
            </a:r>
          </a:p>
        </p:txBody>
      </p:sp>
      <p:sp>
        <p:nvSpPr>
          <p:cNvPr id="63" name="Линия"/>
          <p:cNvSpPr/>
          <p:nvPr/>
        </p:nvSpPr>
        <p:spPr>
          <a:xfrm>
            <a:off x="13296900" y="4505325"/>
            <a:ext cx="6962776" cy="0"/>
          </a:xfrm>
          <a:prstGeom prst="line">
            <a:avLst/>
          </a:prstGeom>
          <a:ln w="25400">
            <a:solidFill>
              <a:srgbClr val="227AAF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4" name="Линия"/>
          <p:cNvSpPr/>
          <p:nvPr/>
        </p:nvSpPr>
        <p:spPr>
          <a:xfrm>
            <a:off x="13296900" y="6972300"/>
            <a:ext cx="6962776" cy="0"/>
          </a:xfrm>
          <a:prstGeom prst="line">
            <a:avLst/>
          </a:prstGeom>
          <a:ln w="3175">
            <a:solidFill>
              <a:srgbClr val="227AAF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Раздел">
    <p:bg>
      <p:bgPr>
        <a:solidFill>
          <a:srgbClr val="227AA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Заголовок раздела"/>
          <p:cNvSpPr txBox="1"/>
          <p:nvPr>
            <p:ph type="title" hasCustomPrompt="1"/>
          </p:nvPr>
        </p:nvSpPr>
        <p:spPr>
          <a:xfrm>
            <a:off x="4343398" y="5772148"/>
            <a:ext cx="15697203" cy="1905002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Заголовок раздела</a:t>
            </a:r>
          </a:p>
        </p:txBody>
      </p:sp>
      <p:sp>
        <p:nvSpPr>
          <p:cNvPr id="73" name="Линия"/>
          <p:cNvSpPr/>
          <p:nvPr/>
        </p:nvSpPr>
        <p:spPr>
          <a:xfrm>
            <a:off x="3695699" y="11353800"/>
            <a:ext cx="16992603" cy="0"/>
          </a:xfrm>
          <a:prstGeom prst="line">
            <a:avLst/>
          </a:prstGeom>
          <a:ln w="3175">
            <a:solidFill>
              <a:srgbClr val="EFEBDF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4" name="Линия"/>
          <p:cNvSpPr/>
          <p:nvPr/>
        </p:nvSpPr>
        <p:spPr>
          <a:xfrm>
            <a:off x="3695699" y="2381249"/>
            <a:ext cx="16992603" cy="2"/>
          </a:xfrm>
          <a:prstGeom prst="line">
            <a:avLst/>
          </a:prstGeom>
          <a:ln w="25400">
            <a:solidFill>
              <a:srgbClr val="EFEBDF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EBE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Линия"/>
          <p:cNvSpPr/>
          <p:nvPr/>
        </p:nvSpPr>
        <p:spPr>
          <a:xfrm>
            <a:off x="3695699" y="2381249"/>
            <a:ext cx="16992603" cy="2"/>
          </a:xfrm>
          <a:prstGeom prst="line">
            <a:avLst/>
          </a:prstGeom>
          <a:ln w="25400">
            <a:solidFill>
              <a:srgbClr val="227AAF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3" name="Линия"/>
          <p:cNvSpPr/>
          <p:nvPr/>
        </p:nvSpPr>
        <p:spPr>
          <a:xfrm>
            <a:off x="3695699" y="11353800"/>
            <a:ext cx="16992603" cy="0"/>
          </a:xfrm>
          <a:prstGeom prst="line">
            <a:avLst/>
          </a:prstGeom>
          <a:ln w="3175">
            <a:solidFill>
              <a:srgbClr val="227AAF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4" name="Заголовок слайда"/>
          <p:cNvSpPr txBox="1"/>
          <p:nvPr>
            <p:ph type="title" hasCustomPrompt="1"/>
          </p:nvPr>
        </p:nvSpPr>
        <p:spPr>
          <a:xfrm>
            <a:off x="4343398" y="3019424"/>
            <a:ext cx="15697203" cy="2422180"/>
          </a:xfrm>
          <a:prstGeom prst="rect">
            <a:avLst/>
          </a:prstGeom>
        </p:spPr>
        <p:txBody>
          <a:bodyPr anchor="t"/>
          <a:lstStyle/>
          <a:p>
            <a:pPr/>
            <a:r>
              <a:t>Заголовок слайда</a:t>
            </a:r>
          </a:p>
        </p:txBody>
      </p:sp>
      <p:sp>
        <p:nvSpPr>
          <p:cNvPr id="85" name="Уровень текста 1…"/>
          <p:cNvSpPr txBox="1"/>
          <p:nvPr>
            <p:ph type="body" sz="quarter" idx="1" hasCustomPrompt="1"/>
          </p:nvPr>
        </p:nvSpPr>
        <p:spPr>
          <a:xfrm>
            <a:off x="4343398" y="2466974"/>
            <a:ext cx="15697203" cy="361952"/>
          </a:xfrm>
          <a:prstGeom prst="rect">
            <a:avLst/>
          </a:prstGeom>
        </p:spPr>
        <p:txBody>
          <a:bodyPr anchor="ctr"/>
          <a:lstStyle>
            <a:lvl1pPr defTabSz="610362">
              <a:lnSpc>
                <a:spcPct val="100000"/>
              </a:lnSpc>
              <a:defRPr b="1" cap="all" spc="0" sz="1600">
                <a:solidFill>
                  <a:srgbClr val="227AAF"/>
                </a:solidFill>
              </a:defRPr>
            </a:lvl1pPr>
            <a:lvl2pPr defTabSz="610362">
              <a:lnSpc>
                <a:spcPct val="100000"/>
              </a:lnSpc>
              <a:defRPr b="1" cap="all" spc="0" sz="1600">
                <a:solidFill>
                  <a:srgbClr val="227AAF"/>
                </a:solidFill>
              </a:defRPr>
            </a:lvl2pPr>
            <a:lvl3pPr defTabSz="610362">
              <a:lnSpc>
                <a:spcPct val="100000"/>
              </a:lnSpc>
              <a:defRPr b="1" cap="all" spc="0" sz="1600">
                <a:solidFill>
                  <a:srgbClr val="227AAF"/>
                </a:solidFill>
              </a:defRPr>
            </a:lvl3pPr>
            <a:lvl4pPr defTabSz="610362">
              <a:lnSpc>
                <a:spcPct val="100000"/>
              </a:lnSpc>
              <a:defRPr b="1" cap="all" spc="0" sz="1600">
                <a:solidFill>
                  <a:srgbClr val="227AAF"/>
                </a:solidFill>
              </a:defRPr>
            </a:lvl4pPr>
            <a:lvl5pPr defTabSz="610362">
              <a:lnSpc>
                <a:spcPct val="100000"/>
              </a:lnSpc>
              <a:defRPr b="1" cap="all" spc="0" sz="1600">
                <a:solidFill>
                  <a:srgbClr val="227AAF"/>
                </a:solidFill>
              </a:defRPr>
            </a:lvl5pPr>
          </a:lstStyle>
          <a:p>
            <a:pPr/>
            <a:r>
              <a:t>Автор и дата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Линия"/>
          <p:cNvSpPr/>
          <p:nvPr/>
        </p:nvSpPr>
        <p:spPr>
          <a:xfrm>
            <a:off x="3695699" y="2381249"/>
            <a:ext cx="16992603" cy="2"/>
          </a:xfrm>
          <a:prstGeom prst="line">
            <a:avLst/>
          </a:prstGeom>
          <a:ln w="25400">
            <a:solidFill>
              <a:srgbClr val="227AAF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94" name="Линия"/>
          <p:cNvSpPr/>
          <p:nvPr/>
        </p:nvSpPr>
        <p:spPr>
          <a:xfrm>
            <a:off x="3695699" y="11353800"/>
            <a:ext cx="16992603" cy="0"/>
          </a:xfrm>
          <a:prstGeom prst="line">
            <a:avLst/>
          </a:prstGeom>
          <a:ln w="3175">
            <a:solidFill>
              <a:srgbClr val="227AAF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95" name="Заголовок повестки дня"/>
          <p:cNvSpPr txBox="1"/>
          <p:nvPr>
            <p:ph type="title" hasCustomPrompt="1"/>
          </p:nvPr>
        </p:nvSpPr>
        <p:spPr>
          <a:xfrm>
            <a:off x="4343398" y="3019424"/>
            <a:ext cx="15697203" cy="2475087"/>
          </a:xfrm>
          <a:prstGeom prst="rect">
            <a:avLst/>
          </a:prstGeom>
        </p:spPr>
        <p:txBody>
          <a:bodyPr anchor="t"/>
          <a:lstStyle/>
          <a:p>
            <a:pPr/>
            <a:r>
              <a:t>Заголовок повестки дня</a:t>
            </a:r>
          </a:p>
        </p:txBody>
      </p:sp>
      <p:sp>
        <p:nvSpPr>
          <p:cNvPr id="96" name="Уровень текста 1…"/>
          <p:cNvSpPr txBox="1"/>
          <p:nvPr>
            <p:ph type="body" sz="half" idx="1" hasCustomPrompt="1"/>
          </p:nvPr>
        </p:nvSpPr>
        <p:spPr>
          <a:xfrm>
            <a:off x="4343398" y="5496943"/>
            <a:ext cx="15697203" cy="4629152"/>
          </a:xfrm>
          <a:prstGeom prst="rect">
            <a:avLst/>
          </a:prstGeom>
        </p:spPr>
        <p:txBody>
          <a:bodyPr/>
          <a:lstStyle>
            <a:lvl1pPr algn="l" defTabSz="12700">
              <a:lnSpc>
                <a:spcPct val="100000"/>
              </a:lnSpc>
              <a:spcBef>
                <a:spcPts val="24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pc="0" sz="520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algn="l" defTabSz="12700">
              <a:lnSpc>
                <a:spcPct val="100000"/>
              </a:lnSpc>
              <a:spcBef>
                <a:spcPts val="24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pc="0" sz="520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algn="l" defTabSz="12700">
              <a:lnSpc>
                <a:spcPct val="100000"/>
              </a:lnSpc>
              <a:spcBef>
                <a:spcPts val="24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pc="0" sz="520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algn="l" defTabSz="12700">
              <a:lnSpc>
                <a:spcPct val="100000"/>
              </a:lnSpc>
              <a:spcBef>
                <a:spcPts val="24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pc="0" sz="520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algn="l" defTabSz="12700">
              <a:lnSpc>
                <a:spcPct val="100000"/>
              </a:lnSpc>
              <a:spcBef>
                <a:spcPts val="24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pc="0" sz="520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/>
            <a:r>
              <a:t>Темы повестки дня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Информационное 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Линия"/>
          <p:cNvSpPr/>
          <p:nvPr/>
        </p:nvSpPr>
        <p:spPr>
          <a:xfrm>
            <a:off x="3695699" y="2381249"/>
            <a:ext cx="16992603" cy="2"/>
          </a:xfrm>
          <a:prstGeom prst="line">
            <a:avLst/>
          </a:prstGeom>
          <a:ln w="25400">
            <a:solidFill>
              <a:srgbClr val="227AAF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05" name="Линия"/>
          <p:cNvSpPr/>
          <p:nvPr/>
        </p:nvSpPr>
        <p:spPr>
          <a:xfrm>
            <a:off x="3695699" y="11353800"/>
            <a:ext cx="16992603" cy="0"/>
          </a:xfrm>
          <a:prstGeom prst="line">
            <a:avLst/>
          </a:prstGeom>
          <a:ln w="3175">
            <a:solidFill>
              <a:srgbClr val="227AAF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06" name="Уровень текста 1…"/>
          <p:cNvSpPr txBox="1"/>
          <p:nvPr>
            <p:ph type="body" sz="quarter" idx="1" hasCustomPrompt="1"/>
          </p:nvPr>
        </p:nvSpPr>
        <p:spPr>
          <a:xfrm>
            <a:off x="4343398" y="5675914"/>
            <a:ext cx="15697203" cy="2352676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0000"/>
              </a:lnSpc>
              <a:defRPr spc="-84" sz="8400">
                <a:solidFill>
                  <a:srgbClr val="4A4A4A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1pPr>
            <a:lvl2pPr>
              <a:lnSpc>
                <a:spcPct val="80000"/>
              </a:lnSpc>
              <a:defRPr spc="-84" sz="8400">
                <a:solidFill>
                  <a:srgbClr val="4A4A4A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2pPr>
            <a:lvl3pPr>
              <a:lnSpc>
                <a:spcPct val="80000"/>
              </a:lnSpc>
              <a:defRPr spc="-84" sz="8400">
                <a:solidFill>
                  <a:srgbClr val="4A4A4A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3pPr>
            <a:lvl4pPr>
              <a:lnSpc>
                <a:spcPct val="80000"/>
              </a:lnSpc>
              <a:defRPr spc="-84" sz="8400">
                <a:solidFill>
                  <a:srgbClr val="4A4A4A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4pPr>
            <a:lvl5pPr>
              <a:lnSpc>
                <a:spcPct val="80000"/>
              </a:lnSpc>
              <a:defRPr spc="-84" sz="8400">
                <a:solidFill>
                  <a:srgbClr val="4A4A4A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5pPr>
          </a:lstStyle>
          <a:p>
            <a:pPr/>
            <a:r>
              <a:t>Информационное сообщение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0E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/>
          <p:nvPr>
            <p:ph type="title"/>
          </p:nvPr>
        </p:nvSpPr>
        <p:spPr>
          <a:xfrm>
            <a:off x="3653366" y="0"/>
            <a:ext cx="19507201" cy="3673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" name="Уровень текста 1…"/>
          <p:cNvSpPr txBox="1"/>
          <p:nvPr>
            <p:ph type="body" idx="1"/>
          </p:nvPr>
        </p:nvSpPr>
        <p:spPr>
          <a:xfrm>
            <a:off x="13610166" y="4876800"/>
            <a:ext cx="9550401" cy="883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12028645" y="11445875"/>
            <a:ext cx="330709" cy="355601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 anchor="b">
            <a:spAutoFit/>
          </a:bodyPr>
          <a:lstStyle>
            <a:lvl1pPr defTabSz="821530">
              <a:spcBef>
                <a:spcPts val="0"/>
              </a:spcBef>
              <a:defRPr sz="1600">
                <a:solidFill>
                  <a:srgbClr val="227AA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4A4A4A"/>
          </a:solidFill>
          <a:uFillTx/>
          <a:latin typeface="Publico Headline Black"/>
          <a:ea typeface="Publico Headline Black"/>
          <a:cs typeface="Publico Headline Black"/>
          <a:sym typeface="Publico Headline Black"/>
        </a:defRPr>
      </a:lvl1pPr>
      <a:lvl2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4A4A4A"/>
          </a:solidFill>
          <a:uFillTx/>
          <a:latin typeface="Publico Headline Black"/>
          <a:ea typeface="Publico Headline Black"/>
          <a:cs typeface="Publico Headline Black"/>
          <a:sym typeface="Publico Headline Black"/>
        </a:defRPr>
      </a:lvl2pPr>
      <a:lvl3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4A4A4A"/>
          </a:solidFill>
          <a:uFillTx/>
          <a:latin typeface="Publico Headline Black"/>
          <a:ea typeface="Publico Headline Black"/>
          <a:cs typeface="Publico Headline Black"/>
          <a:sym typeface="Publico Headline Black"/>
        </a:defRPr>
      </a:lvl3pPr>
      <a:lvl4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4A4A4A"/>
          </a:solidFill>
          <a:uFillTx/>
          <a:latin typeface="Publico Headline Black"/>
          <a:ea typeface="Publico Headline Black"/>
          <a:cs typeface="Publico Headline Black"/>
          <a:sym typeface="Publico Headline Black"/>
        </a:defRPr>
      </a:lvl4pPr>
      <a:lvl5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4A4A4A"/>
          </a:solidFill>
          <a:uFillTx/>
          <a:latin typeface="Publico Headline Black"/>
          <a:ea typeface="Publico Headline Black"/>
          <a:cs typeface="Publico Headline Black"/>
          <a:sym typeface="Publico Headline Black"/>
        </a:defRPr>
      </a:lvl5pPr>
      <a:lvl6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4A4A4A"/>
          </a:solidFill>
          <a:uFillTx/>
          <a:latin typeface="Publico Headline Black"/>
          <a:ea typeface="Publico Headline Black"/>
          <a:cs typeface="Publico Headline Black"/>
          <a:sym typeface="Publico Headline Black"/>
        </a:defRPr>
      </a:lvl6pPr>
      <a:lvl7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4A4A4A"/>
          </a:solidFill>
          <a:uFillTx/>
          <a:latin typeface="Publico Headline Black"/>
          <a:ea typeface="Publico Headline Black"/>
          <a:cs typeface="Publico Headline Black"/>
          <a:sym typeface="Publico Headline Black"/>
        </a:defRPr>
      </a:lvl7pPr>
      <a:lvl8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4A4A4A"/>
          </a:solidFill>
          <a:uFillTx/>
          <a:latin typeface="Publico Headline Black"/>
          <a:ea typeface="Publico Headline Black"/>
          <a:cs typeface="Publico Headline Black"/>
          <a:sym typeface="Publico Headline Black"/>
        </a:defRPr>
      </a:lvl8pPr>
      <a:lvl9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4A4A4A"/>
          </a:solidFill>
          <a:uFillTx/>
          <a:latin typeface="Publico Headline Black"/>
          <a:ea typeface="Publico Headline Black"/>
          <a:cs typeface="Publico Headline Black"/>
          <a:sym typeface="Publico Headline Black"/>
        </a:defRPr>
      </a:lvl9pPr>
    </p:titleStyle>
    <p:bodyStyle>
      <a:lvl1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42" strike="noStrike" sz="4200" u="none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1pPr>
      <a:lvl2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42" strike="noStrike" sz="4200" u="none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2pPr>
      <a:lvl3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42" strike="noStrike" sz="4200" u="none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3pPr>
      <a:lvl4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42" strike="noStrike" sz="4200" u="none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4pPr>
      <a:lvl5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42" strike="noStrike" sz="4200" u="none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5pPr>
      <a:lvl6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42" strike="noStrike" sz="4200" u="none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6pPr>
      <a:lvl7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42" strike="noStrike" sz="4200" u="none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7pPr>
      <a:lvl8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42" strike="noStrike" sz="4200" u="none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8pPr>
      <a:lvl9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42" strike="noStrike" sz="4200" u="none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9pPr>
    </p:bodyStyle>
    <p:otherStyle>
      <a:lvl1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1pPr>
      <a:lvl2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2pPr>
      <a:lvl3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3pPr>
      <a:lvl4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4pPr>
      <a:lvl5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5pPr>
      <a:lvl6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6pPr>
      <a:lvl7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7pPr>
      <a:lvl8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8pPr>
      <a:lvl9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jpeg"/><Relationship Id="rId3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jpeg"/><Relationship Id="rId3" Type="http://schemas.openxmlformats.org/officeDocument/2006/relationships/image" Target="../media/image1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jpeg"/><Relationship Id="rId3" Type="http://schemas.openxmlformats.org/officeDocument/2006/relationships/image" Target="../media/image1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jpeg"/><Relationship Id="rId3" Type="http://schemas.openxmlformats.org/officeDocument/2006/relationships/image" Target="../media/image4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jpeg"/><Relationship Id="rId3" Type="http://schemas.openxmlformats.org/officeDocument/2006/relationships/image" Target="../media/image5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jpeg"/><Relationship Id="rId3" Type="http://schemas.openxmlformats.org/officeDocument/2006/relationships/image" Target="../media/image13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jpeg"/><Relationship Id="rId3" Type="http://schemas.openxmlformats.org/officeDocument/2006/relationships/image" Target="../media/image1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jpeg"/><Relationship Id="rId3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jpeg"/><Relationship Id="rId3" Type="http://schemas.openxmlformats.org/officeDocument/2006/relationships/hyperlink" Target="https://citaty.info/topic/stress" TargetMode="External"/><Relationship Id="rId4" Type="http://schemas.openxmlformats.org/officeDocument/2006/relationships/hyperlink" Target="https://citaty.info/topic/zhizn" TargetMode="External"/><Relationship Id="rId5" Type="http://schemas.openxmlformats.org/officeDocument/2006/relationships/hyperlink" Target="https://citaty.info/topic/smert" TargetMode="External"/><Relationship Id="rId6" Type="http://schemas.openxmlformats.org/officeDocument/2006/relationships/hyperlink" Target="https://citaty.info/topic/den" TargetMode="External"/><Relationship Id="rId7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jpe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jpeg"/><Relationship Id="rId3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jpeg"/><Relationship Id="rId3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jpeg"/><Relationship Id="rId3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AGE 2022-07-06 11:34:27.jpg" descr="IMAGE 2022-07-06 11:34: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769" y="-4934"/>
            <a:ext cx="24401539" cy="13725868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Анисимов Константин"/>
          <p:cNvSpPr txBox="1"/>
          <p:nvPr/>
        </p:nvSpPr>
        <p:spPr>
          <a:xfrm>
            <a:off x="934776" y="12195626"/>
            <a:ext cx="4059175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9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Анисимов Константин</a:t>
            </a:r>
          </a:p>
        </p:txBody>
      </p:sp>
      <p:sp>
        <p:nvSpPr>
          <p:cNvPr id="166" name="QA Enginers"/>
          <p:cNvSpPr txBox="1"/>
          <p:nvPr/>
        </p:nvSpPr>
        <p:spPr>
          <a:xfrm>
            <a:off x="19788674" y="12195626"/>
            <a:ext cx="228139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9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QA Engineer</a:t>
            </a:r>
          </a:p>
        </p:txBody>
      </p:sp>
      <p:pic>
        <p:nvPicPr>
          <p:cNvPr id="167" name="Snip-screenshot.png" descr="Snip-screensh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4607" y="-280066"/>
            <a:ext cx="20782093" cy="13833083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Повышаем КПД без третьего глаза"/>
          <p:cNvSpPr txBox="1"/>
          <p:nvPr>
            <p:ph type="title" idx="4294967295"/>
          </p:nvPr>
        </p:nvSpPr>
        <p:spPr>
          <a:xfrm>
            <a:off x="5467602" y="6280103"/>
            <a:ext cx="14732766" cy="1905002"/>
          </a:xfrm>
          <a:prstGeom prst="rect">
            <a:avLst/>
          </a:prstGeom>
        </p:spPr>
        <p:txBody>
          <a:bodyPr anchor="t"/>
          <a:lstStyle>
            <a:lvl1pPr algn="l" defTabSz="502412">
              <a:defRPr spc="-100" sz="6700">
                <a:solidFill>
                  <a:srgbClr val="FFFFFF"/>
                </a:solidFill>
              </a:defRPr>
            </a:lvl1pPr>
          </a:lstStyle>
          <a:p>
            <a:pPr/>
            <a:r>
              <a:t>Повышаем КПД без третьего глаза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IMAGE 2022-07-06 11:34:27.jpg" descr="IMAGE 2022-07-06 11:34: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769" y="-4934"/>
            <a:ext cx="24401539" cy="13725868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Муда - это потери"/>
          <p:cNvSpPr txBox="1"/>
          <p:nvPr>
            <p:ph type="title" idx="4294967295"/>
          </p:nvPr>
        </p:nvSpPr>
        <p:spPr>
          <a:xfrm>
            <a:off x="14982736" y="2099447"/>
            <a:ext cx="14732765" cy="1905002"/>
          </a:xfrm>
          <a:prstGeom prst="rect">
            <a:avLst/>
          </a:prstGeom>
        </p:spPr>
        <p:txBody>
          <a:bodyPr anchor="t"/>
          <a:lstStyle>
            <a:lvl1pPr algn="l">
              <a:defRPr spc="-100" sz="7800">
                <a:solidFill>
                  <a:srgbClr val="FFFFFF"/>
                </a:solidFill>
              </a:defRPr>
            </a:lvl1pPr>
          </a:lstStyle>
          <a:p>
            <a:pPr/>
            <a:r>
              <a:t>Муда - это потери</a:t>
            </a:r>
          </a:p>
        </p:txBody>
      </p:sp>
      <p:sp>
        <p:nvSpPr>
          <p:cNvPr id="221" name="«Самая большая Муда это не использованный человеческий потенциал..». Масааки Имаи"/>
          <p:cNvSpPr txBox="1"/>
          <p:nvPr/>
        </p:nvSpPr>
        <p:spPr>
          <a:xfrm>
            <a:off x="7737651" y="12675748"/>
            <a:ext cx="16222168" cy="605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defTabSz="584200">
              <a:lnSpc>
                <a:spcPct val="90000"/>
              </a:lnSpc>
              <a:spcBef>
                <a:spcPts val="0"/>
              </a:spcBef>
              <a:defRPr spc="-32" sz="3200">
                <a:solidFill>
                  <a:srgbClr val="247AB0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1pPr>
          </a:lstStyle>
          <a:p>
            <a:pPr/>
            <a:r>
              <a:t>«Самая большая Муда это не использованный человеческий потенциал..». Масааки Имаи</a:t>
            </a:r>
          </a:p>
        </p:txBody>
      </p:sp>
      <p:pic>
        <p:nvPicPr>
          <p:cNvPr id="222" name="2ae5543d6a63a07d90a13109dae1b83d.png" descr="2ae5543d6a63a07d90a13109dae1b83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13523" y="1819368"/>
            <a:ext cx="9742668" cy="10077264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Неиспользованный человеческий потенциал…"/>
          <p:cNvSpPr txBox="1"/>
          <p:nvPr>
            <p:ph type="body" sz="quarter" idx="4294967295"/>
          </p:nvPr>
        </p:nvSpPr>
        <p:spPr>
          <a:xfrm>
            <a:off x="14151193" y="5008483"/>
            <a:ext cx="9266037" cy="5714423"/>
          </a:xfrm>
          <a:prstGeom prst="rect">
            <a:avLst/>
          </a:prstGeom>
        </p:spPr>
        <p:txBody>
          <a:bodyPr/>
          <a:lstStyle/>
          <a:p>
            <a:pPr marL="559536" indent="-559536" algn="l" defTabSz="12700">
              <a:lnSpc>
                <a:spcPct val="150000"/>
              </a:lnSpc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cap="all" spc="0" sz="3000">
                <a:solidFill>
                  <a:srgbClr val="FFFFFF"/>
                </a:solidFill>
              </a:defRPr>
            </a:pPr>
            <a:r>
              <a:t>Неиспользованный человеческий потенциал</a:t>
            </a:r>
          </a:p>
          <a:p>
            <a:pPr marL="559536" indent="-559536" algn="l" defTabSz="12700">
              <a:lnSpc>
                <a:spcPct val="150000"/>
              </a:lnSpc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cap="all" spc="0" sz="3000">
                <a:solidFill>
                  <a:srgbClr val="FFFFFF"/>
                </a:solidFill>
              </a:defRPr>
            </a:pPr>
            <a:r>
              <a:t>Неграмотно выстроена система мотивации</a:t>
            </a:r>
          </a:p>
          <a:p>
            <a:pPr marL="559536" indent="-559536" algn="l" defTabSz="12700">
              <a:lnSpc>
                <a:spcPct val="150000"/>
              </a:lnSpc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cap="all" spc="0" sz="3000">
                <a:solidFill>
                  <a:srgbClr val="FFFFFF"/>
                </a:solidFill>
              </a:defRPr>
            </a:pPr>
            <a:r>
              <a:t>Обучение бесполезным вещам</a:t>
            </a:r>
          </a:p>
          <a:p>
            <a:pPr marL="559536" indent="-559536" algn="l" defTabSz="12700">
              <a:lnSpc>
                <a:spcPct val="150000"/>
              </a:lnSpc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cap="all" spc="0" sz="3000">
                <a:solidFill>
                  <a:srgbClr val="FFFFFF"/>
                </a:solidFill>
              </a:defRPr>
            </a:pPr>
            <a:r>
              <a:t>Коммуникации для галочки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IMAGE 2022-07-06 11:34:27.jpg" descr="IMAGE 2022-07-06 11:34: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769" y="-4934"/>
            <a:ext cx="24401539" cy="13725868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Гэмба - это место принятия решений"/>
          <p:cNvSpPr txBox="1"/>
          <p:nvPr>
            <p:ph type="title" idx="4294967295"/>
          </p:nvPr>
        </p:nvSpPr>
        <p:spPr>
          <a:xfrm>
            <a:off x="13744622" y="1961877"/>
            <a:ext cx="11337088" cy="4585253"/>
          </a:xfrm>
          <a:prstGeom prst="rect">
            <a:avLst/>
          </a:prstGeom>
        </p:spPr>
        <p:txBody>
          <a:bodyPr anchor="t"/>
          <a:lstStyle>
            <a:lvl1pPr algn="l">
              <a:defRPr spc="-100" sz="7800">
                <a:solidFill>
                  <a:srgbClr val="FFFFFF"/>
                </a:solidFill>
              </a:defRPr>
            </a:lvl1pPr>
          </a:lstStyle>
          <a:p>
            <a:pPr/>
            <a:r>
              <a:t>Гэмба - это место принятия решений</a:t>
            </a:r>
          </a:p>
        </p:txBody>
      </p:sp>
      <p:sp>
        <p:nvSpPr>
          <p:cNvPr id="227" name="Принимать решение на месте…"/>
          <p:cNvSpPr txBox="1"/>
          <p:nvPr>
            <p:ph type="body" sz="quarter" idx="4294967295"/>
          </p:nvPr>
        </p:nvSpPr>
        <p:spPr>
          <a:xfrm>
            <a:off x="14151193" y="5008483"/>
            <a:ext cx="9266037" cy="5714423"/>
          </a:xfrm>
          <a:prstGeom prst="rect">
            <a:avLst/>
          </a:prstGeom>
        </p:spPr>
        <p:txBody>
          <a:bodyPr/>
          <a:lstStyle/>
          <a:p>
            <a:pPr marL="559536" indent="-559536" algn="l" defTabSz="12700">
              <a:lnSpc>
                <a:spcPct val="150000"/>
              </a:lnSpc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cap="all" spc="0" sz="3000">
                <a:solidFill>
                  <a:srgbClr val="FFFFFF"/>
                </a:solidFill>
              </a:defRPr>
            </a:pPr>
            <a:r>
              <a:t>Принимать решение на месте</a:t>
            </a:r>
          </a:p>
          <a:p>
            <a:pPr marL="559536" indent="-559536" algn="l" defTabSz="12700">
              <a:lnSpc>
                <a:spcPct val="150000"/>
              </a:lnSpc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cap="all" spc="0" sz="3000">
                <a:solidFill>
                  <a:srgbClr val="FFFFFF"/>
                </a:solidFill>
              </a:defRPr>
            </a:pPr>
            <a:r>
              <a:t>Искать корень проблемы</a:t>
            </a:r>
          </a:p>
          <a:p>
            <a:pPr marL="559536" indent="-559536" algn="l" defTabSz="12700">
              <a:lnSpc>
                <a:spcPct val="150000"/>
              </a:lnSpc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cap="all" spc="0" sz="3000">
                <a:solidFill>
                  <a:srgbClr val="FFFFFF"/>
                </a:solidFill>
              </a:defRPr>
            </a:pPr>
            <a:r>
              <a:t>Советоваться с сотрудниками</a:t>
            </a:r>
          </a:p>
        </p:txBody>
      </p:sp>
      <p:sp>
        <p:nvSpPr>
          <p:cNvPr id="228" name="«Уважение создается искренностью отношений, а подкрепляется системой предложений.»Масааки Имаи"/>
          <p:cNvSpPr txBox="1"/>
          <p:nvPr/>
        </p:nvSpPr>
        <p:spPr>
          <a:xfrm>
            <a:off x="4681151" y="12540325"/>
            <a:ext cx="19312027" cy="605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r" defTabSz="584200">
              <a:lnSpc>
                <a:spcPct val="90000"/>
              </a:lnSpc>
              <a:spcBef>
                <a:spcPts val="0"/>
              </a:spcBef>
              <a:defRPr spc="-32" sz="3200">
                <a:solidFill>
                  <a:srgbClr val="247AB0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1pPr>
          </a:lstStyle>
          <a:p>
            <a:pPr/>
            <a:r>
              <a:t>«Уважение создается искренностью отношений, а подкрепляется системой предложений.»Масааки Имаи</a:t>
            </a:r>
          </a:p>
        </p:txBody>
      </p:sp>
      <p:pic>
        <p:nvPicPr>
          <p:cNvPr id="229" name="aisberg456-e1596106006723.jpeg.jpeg" descr="aisberg456-e1596106006723.jpeg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9508" y="2741252"/>
            <a:ext cx="12350244" cy="82334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IMAGE 2022-07-06 11:34:27.jpg" descr="IMAGE 2022-07-06 11:34: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769" y="-4934"/>
            <a:ext cx="24401539" cy="13725868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Рекомендации"/>
          <p:cNvSpPr txBox="1"/>
          <p:nvPr>
            <p:ph type="title" idx="4294967295"/>
          </p:nvPr>
        </p:nvSpPr>
        <p:spPr>
          <a:xfrm>
            <a:off x="8377211" y="1946503"/>
            <a:ext cx="11337087" cy="4585253"/>
          </a:xfrm>
          <a:prstGeom prst="rect">
            <a:avLst/>
          </a:prstGeom>
        </p:spPr>
        <p:txBody>
          <a:bodyPr anchor="t"/>
          <a:lstStyle>
            <a:lvl1pPr algn="l">
              <a:defRPr spc="-100" sz="7800">
                <a:solidFill>
                  <a:srgbClr val="FFFFFF"/>
                </a:solidFill>
              </a:defRPr>
            </a:lvl1pPr>
          </a:lstStyle>
          <a:p>
            <a:pPr/>
            <a:r>
              <a:t>Рекомендации</a:t>
            </a:r>
          </a:p>
        </p:txBody>
      </p:sp>
      <p:sp>
        <p:nvSpPr>
          <p:cNvPr id="233" name="Не откладывать проблемы…"/>
          <p:cNvSpPr txBox="1"/>
          <p:nvPr>
            <p:ph type="body" sz="quarter" idx="4294967295"/>
          </p:nvPr>
        </p:nvSpPr>
        <p:spPr>
          <a:xfrm>
            <a:off x="8819489" y="4261582"/>
            <a:ext cx="11111239" cy="5714424"/>
          </a:xfrm>
          <a:prstGeom prst="rect">
            <a:avLst/>
          </a:prstGeom>
        </p:spPr>
        <p:txBody>
          <a:bodyPr/>
          <a:lstStyle/>
          <a:p>
            <a:pPr marL="473157" indent="-473157" algn="l" defTabSz="14643">
              <a:lnSpc>
                <a:spcPct val="100000"/>
              </a:lnSpc>
              <a:buSzPct val="100000"/>
              <a:buChar char="•"/>
              <a:tabLst>
                <a:tab pos="406400" algn="l"/>
                <a:tab pos="812800" algn="l"/>
                <a:tab pos="1219200" algn="l"/>
                <a:tab pos="1638300" algn="l"/>
                <a:tab pos="2044700" algn="l"/>
                <a:tab pos="2451100" algn="l"/>
                <a:tab pos="2870200" algn="l"/>
                <a:tab pos="3276600" algn="l"/>
                <a:tab pos="3683000" algn="l"/>
                <a:tab pos="4089400" algn="l"/>
                <a:tab pos="4508500" algn="l"/>
                <a:tab pos="4914900" algn="l"/>
              </a:tabLst>
              <a:defRPr spc="0" sz="5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Не откладывать решение проблем</a:t>
            </a:r>
          </a:p>
          <a:p>
            <a:pPr marL="473157" indent="-473157" algn="l" defTabSz="14643">
              <a:lnSpc>
                <a:spcPct val="100000"/>
              </a:lnSpc>
              <a:buSzPct val="100000"/>
              <a:buChar char="•"/>
              <a:tabLst>
                <a:tab pos="406400" algn="l"/>
                <a:tab pos="812800" algn="l"/>
                <a:tab pos="1219200" algn="l"/>
                <a:tab pos="1638300" algn="l"/>
                <a:tab pos="2044700" algn="l"/>
                <a:tab pos="2451100" algn="l"/>
                <a:tab pos="2870200" algn="l"/>
                <a:tab pos="3276600" algn="l"/>
                <a:tab pos="3683000" algn="l"/>
                <a:tab pos="4089400" algn="l"/>
                <a:tab pos="4508500" algn="l"/>
                <a:tab pos="4914900" algn="l"/>
              </a:tabLst>
              <a:defRPr spc="0" sz="5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Искать состояние потока</a:t>
            </a:r>
          </a:p>
          <a:p>
            <a:pPr marL="473157" indent="-473157" algn="l" defTabSz="14643">
              <a:lnSpc>
                <a:spcPct val="100000"/>
              </a:lnSpc>
              <a:buSzPct val="100000"/>
              <a:buChar char="•"/>
              <a:tabLst>
                <a:tab pos="406400" algn="l"/>
                <a:tab pos="812800" algn="l"/>
                <a:tab pos="1219200" algn="l"/>
                <a:tab pos="1638300" algn="l"/>
                <a:tab pos="2044700" algn="l"/>
                <a:tab pos="2451100" algn="l"/>
                <a:tab pos="2870200" algn="l"/>
                <a:tab pos="3276600" algn="l"/>
                <a:tab pos="3683000" algn="l"/>
                <a:tab pos="4089400" algn="l"/>
                <a:tab pos="4508500" algn="l"/>
                <a:tab pos="4914900" algn="l"/>
              </a:tabLst>
              <a:defRPr spc="0" sz="5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Не загонять себя в ловушку</a:t>
            </a:r>
          </a:p>
          <a:p>
            <a:pPr marL="473157" indent="-473157" algn="l" defTabSz="14643">
              <a:lnSpc>
                <a:spcPct val="100000"/>
              </a:lnSpc>
              <a:buSzPct val="100000"/>
              <a:buChar char="•"/>
              <a:tabLst>
                <a:tab pos="406400" algn="l"/>
                <a:tab pos="812800" algn="l"/>
                <a:tab pos="1219200" algn="l"/>
                <a:tab pos="1638300" algn="l"/>
                <a:tab pos="2044700" algn="l"/>
                <a:tab pos="2451100" algn="l"/>
                <a:tab pos="2870200" algn="l"/>
                <a:tab pos="3276600" algn="l"/>
                <a:tab pos="3683000" algn="l"/>
                <a:tab pos="4089400" algn="l"/>
                <a:tab pos="4508500" algn="l"/>
                <a:tab pos="4914900" algn="l"/>
              </a:tabLst>
              <a:defRPr spc="0" sz="5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Искать человеческий подход</a:t>
            </a:r>
          </a:p>
        </p:txBody>
      </p:sp>
      <p:sp>
        <p:nvSpPr>
          <p:cNvPr id="234" name="«Умение тушить пожары» высоко ценится, и часто гораздо выше, нежели предотвращение этих «пожаров.» Масааки Имаи"/>
          <p:cNvSpPr txBox="1"/>
          <p:nvPr/>
        </p:nvSpPr>
        <p:spPr>
          <a:xfrm>
            <a:off x="1517165" y="12721605"/>
            <a:ext cx="22401480" cy="605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r" defTabSz="584200">
              <a:lnSpc>
                <a:spcPct val="90000"/>
              </a:lnSpc>
              <a:spcBef>
                <a:spcPts val="0"/>
              </a:spcBef>
              <a:defRPr spc="-32" sz="3200">
                <a:solidFill>
                  <a:srgbClr val="247AB0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1pPr>
          </a:lstStyle>
          <a:p>
            <a:pPr/>
            <a:r>
              <a:t>«Умение тушить пожары» высоко ценится, и часто гораздо выше, нежели предотвращение этих «пожаров.» Масааки Имаи</a:t>
            </a:r>
          </a:p>
        </p:txBody>
      </p:sp>
      <p:pic>
        <p:nvPicPr>
          <p:cNvPr id="235" name="vnimanie.png" descr="vniman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3528" y="904313"/>
            <a:ext cx="7022699" cy="119073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IMAGE 2022-07-06 11:34:27.jpg" descr="IMAGE 2022-07-06 11:34: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769" y="-4934"/>
            <a:ext cx="24401539" cy="13725868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Востановление"/>
          <p:cNvSpPr txBox="1"/>
          <p:nvPr>
            <p:ph type="title" idx="4294967295"/>
          </p:nvPr>
        </p:nvSpPr>
        <p:spPr>
          <a:xfrm>
            <a:off x="13895219" y="2331802"/>
            <a:ext cx="11337089" cy="4585252"/>
          </a:xfrm>
          <a:prstGeom prst="rect">
            <a:avLst/>
          </a:prstGeom>
        </p:spPr>
        <p:txBody>
          <a:bodyPr anchor="t"/>
          <a:lstStyle>
            <a:lvl1pPr algn="l">
              <a:defRPr spc="-100" sz="7800">
                <a:solidFill>
                  <a:srgbClr val="FFFFFF"/>
                </a:solidFill>
              </a:defRPr>
            </a:lvl1pPr>
          </a:lstStyle>
          <a:p>
            <a:pPr/>
            <a:r>
              <a:t>Восстановление</a:t>
            </a:r>
          </a:p>
        </p:txBody>
      </p:sp>
      <p:sp>
        <p:nvSpPr>
          <p:cNvPr id="239" name="Снизить нагрузку…"/>
          <p:cNvSpPr txBox="1"/>
          <p:nvPr>
            <p:ph type="body" sz="quarter" idx="4294967295"/>
          </p:nvPr>
        </p:nvSpPr>
        <p:spPr>
          <a:xfrm>
            <a:off x="14006570" y="4549923"/>
            <a:ext cx="9266037" cy="5714424"/>
          </a:xfrm>
          <a:prstGeom prst="rect">
            <a:avLst/>
          </a:prstGeom>
        </p:spPr>
        <p:txBody>
          <a:bodyPr/>
          <a:lstStyle/>
          <a:p>
            <a:pPr marL="553939" indent="-553939" algn="l" defTabSz="17145">
              <a:lnSpc>
                <a:spcPct val="100000"/>
              </a:lnSpc>
              <a:buSzPct val="100000"/>
              <a:buChar char="•"/>
              <a:tabLst>
                <a:tab pos="469900" algn="l"/>
                <a:tab pos="952500" algn="l"/>
                <a:tab pos="1435100" algn="l"/>
                <a:tab pos="1917700" algn="l"/>
                <a:tab pos="2387600" algn="l"/>
                <a:tab pos="2870200" algn="l"/>
                <a:tab pos="3352800" algn="l"/>
                <a:tab pos="3835400" algn="l"/>
                <a:tab pos="4318000" algn="l"/>
                <a:tab pos="4787900" algn="l"/>
                <a:tab pos="5270500" algn="l"/>
                <a:tab pos="5753100" algn="l"/>
              </a:tabLst>
              <a:defRPr spc="0" sz="63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Снизить нагрузку</a:t>
            </a:r>
          </a:p>
          <a:p>
            <a:pPr marL="553939" indent="-553939" algn="l" defTabSz="17145">
              <a:lnSpc>
                <a:spcPct val="100000"/>
              </a:lnSpc>
              <a:buSzPct val="100000"/>
              <a:buChar char="•"/>
              <a:tabLst>
                <a:tab pos="469900" algn="l"/>
                <a:tab pos="952500" algn="l"/>
                <a:tab pos="1435100" algn="l"/>
                <a:tab pos="1917700" algn="l"/>
                <a:tab pos="2387600" algn="l"/>
                <a:tab pos="2870200" algn="l"/>
                <a:tab pos="3352800" algn="l"/>
                <a:tab pos="3835400" algn="l"/>
                <a:tab pos="4318000" algn="l"/>
                <a:tab pos="4787900" algn="l"/>
                <a:tab pos="5270500" algn="l"/>
                <a:tab pos="5753100" algn="l"/>
              </a:tabLst>
              <a:defRPr spc="0" sz="63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Новые непривычные активности </a:t>
            </a:r>
          </a:p>
          <a:p>
            <a:pPr marL="553939" indent="-553939" algn="l" defTabSz="17145">
              <a:lnSpc>
                <a:spcPct val="100000"/>
              </a:lnSpc>
              <a:buSzPct val="100000"/>
              <a:buChar char="•"/>
              <a:tabLst>
                <a:tab pos="469900" algn="l"/>
                <a:tab pos="952500" algn="l"/>
                <a:tab pos="1435100" algn="l"/>
                <a:tab pos="1917700" algn="l"/>
                <a:tab pos="2387600" algn="l"/>
                <a:tab pos="2870200" algn="l"/>
                <a:tab pos="3352800" algn="l"/>
                <a:tab pos="3835400" algn="l"/>
                <a:tab pos="4318000" algn="l"/>
                <a:tab pos="4787900" algn="l"/>
                <a:tab pos="5270500" algn="l"/>
                <a:tab pos="5753100" algn="l"/>
              </a:tabLst>
              <a:defRPr spc="0" sz="63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Найти цель</a:t>
            </a:r>
          </a:p>
          <a:p>
            <a:pPr marL="553939" indent="-553939" algn="l" defTabSz="17145">
              <a:lnSpc>
                <a:spcPct val="100000"/>
              </a:lnSpc>
              <a:buSzPct val="100000"/>
              <a:buChar char="•"/>
              <a:tabLst>
                <a:tab pos="469900" algn="l"/>
                <a:tab pos="952500" algn="l"/>
                <a:tab pos="1435100" algn="l"/>
                <a:tab pos="1917700" algn="l"/>
                <a:tab pos="2387600" algn="l"/>
                <a:tab pos="2870200" algn="l"/>
                <a:tab pos="3352800" algn="l"/>
                <a:tab pos="3835400" algn="l"/>
                <a:tab pos="4318000" algn="l"/>
                <a:tab pos="4787900" algn="l"/>
                <a:tab pos="5270500" algn="l"/>
                <a:tab pos="5753100" algn="l"/>
              </a:tabLst>
              <a:defRPr spc="0" sz="63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Отдых от информации</a:t>
            </a:r>
          </a:p>
        </p:txBody>
      </p:sp>
      <p:sp>
        <p:nvSpPr>
          <p:cNvPr id="240" name="«Умение тушить пожары» высоко ценится, и часто гораздо выше, нежели предотвращение этих «пожаров.» Масааки Имаи"/>
          <p:cNvSpPr txBox="1"/>
          <p:nvPr/>
        </p:nvSpPr>
        <p:spPr>
          <a:xfrm>
            <a:off x="1517165" y="12721605"/>
            <a:ext cx="22401480" cy="605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r" defTabSz="584200">
              <a:lnSpc>
                <a:spcPct val="90000"/>
              </a:lnSpc>
              <a:spcBef>
                <a:spcPts val="0"/>
              </a:spcBef>
              <a:defRPr spc="-32" sz="3200">
                <a:solidFill>
                  <a:srgbClr val="247AB0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1pPr>
          </a:lstStyle>
          <a:p>
            <a:pPr/>
            <a:r>
              <a:t>«Умение тушить пожары» высоко ценится, и часто гораздо выше, нежели предотвращение этих «пожаров.» Масааки Имаи</a:t>
            </a:r>
          </a:p>
        </p:txBody>
      </p:sp>
      <p:pic>
        <p:nvPicPr>
          <p:cNvPr id="241" name="phXYuP15973930626276_l.png" descr="phXYuP15973930626276_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72313" y="1025048"/>
            <a:ext cx="17498853" cy="116659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IMAGE 2022-07-06 11:34:27.jpg" descr="IMAGE 2022-07-06 11:34: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769" y="-4934"/>
            <a:ext cx="24401539" cy="13725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Unknown-3.jpeg" descr="Unknown-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93946" y="1625371"/>
            <a:ext cx="6964155" cy="104652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IMAGE 2022-07-06 11:34:27.jpg" descr="IMAGE 2022-07-06 11:34: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769" y="-4934"/>
            <a:ext cx="24401539" cy="13725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Unknown-1.jpeg" descr="Unknown-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48939" y="1701443"/>
            <a:ext cx="7234574" cy="103131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IMAGE 2022-07-06 11:34:27.jpg" descr="IMAGE 2022-07-06 11:34: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769" y="-4934"/>
            <a:ext cx="24401539" cy="13725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Unknown-2.jpeg" descr="Unknown-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3892" y="1800236"/>
            <a:ext cx="6942763" cy="101155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IMAGE 2022-07-06 11:34:27.jpg" descr="IMAGE 2022-07-06 11:34: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769" y="-4934"/>
            <a:ext cx="24401539" cy="13725868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Вопросы?"/>
          <p:cNvSpPr txBox="1"/>
          <p:nvPr>
            <p:ph type="title" idx="4294967295"/>
          </p:nvPr>
        </p:nvSpPr>
        <p:spPr>
          <a:xfrm>
            <a:off x="18742933" y="2191159"/>
            <a:ext cx="11337087" cy="4585252"/>
          </a:xfrm>
          <a:prstGeom prst="rect">
            <a:avLst/>
          </a:prstGeom>
        </p:spPr>
        <p:txBody>
          <a:bodyPr anchor="t"/>
          <a:lstStyle>
            <a:lvl1pPr algn="l">
              <a:defRPr spc="-100" sz="7800">
                <a:solidFill>
                  <a:srgbClr val="FFFFFF"/>
                </a:solidFill>
              </a:defRPr>
            </a:lvl1pPr>
          </a:lstStyle>
          <a:p>
            <a:pPr/>
            <a:r>
              <a:t>Вопросы?</a:t>
            </a:r>
          </a:p>
        </p:txBody>
      </p:sp>
      <p:pic>
        <p:nvPicPr>
          <p:cNvPr id="254" name="maxresdefault.png" descr="maxresdefaul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7296" y="556061"/>
            <a:ext cx="23909407" cy="134490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IMAGE 2022-07-06 11:34:27.jpg" descr="IMAGE 2022-07-06 11:34: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769" y="-4934"/>
            <a:ext cx="24401539" cy="13725868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НЕ СКУЧАЙ…"/>
          <p:cNvSpPr txBox="1"/>
          <p:nvPr>
            <p:ph type="title" idx="4294967295"/>
          </p:nvPr>
        </p:nvSpPr>
        <p:spPr>
          <a:xfrm>
            <a:off x="17137969" y="2191159"/>
            <a:ext cx="11337088" cy="4585252"/>
          </a:xfrm>
          <a:prstGeom prst="rect">
            <a:avLst/>
          </a:prstGeom>
        </p:spPr>
        <p:txBody>
          <a:bodyPr anchor="t"/>
          <a:lstStyle>
            <a:lvl1pPr algn="l">
              <a:defRPr spc="-100" sz="7800">
                <a:solidFill>
                  <a:srgbClr val="FFFFFF"/>
                </a:solidFill>
              </a:defRPr>
            </a:lvl1pPr>
          </a:lstStyle>
          <a:p>
            <a:pPr/>
            <a:r>
              <a:t>НЕ СКУЧАЙ…</a:t>
            </a:r>
          </a:p>
        </p:txBody>
      </p:sp>
      <p:pic>
        <p:nvPicPr>
          <p:cNvPr id="258" name="6cc2c9676b78a3a6690b48c41e936660.png" descr="6cc2c9676b78a3a6690b48c41e93666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63716" y="1630215"/>
            <a:ext cx="12056568" cy="120565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IMAGE 2022-07-06 11:34:27.jpg" descr="IMAGE 2022-07-06 11:34: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769" y="-4934"/>
            <a:ext cx="24401539" cy="13725868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«Даже если вы проходите через ад, продолжайте идти». Уинстон Черчилль"/>
          <p:cNvSpPr txBox="1"/>
          <p:nvPr/>
        </p:nvSpPr>
        <p:spPr>
          <a:xfrm>
            <a:off x="10310030" y="12767463"/>
            <a:ext cx="13704520" cy="605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defTabSz="584200">
              <a:lnSpc>
                <a:spcPct val="90000"/>
              </a:lnSpc>
              <a:spcBef>
                <a:spcPts val="0"/>
              </a:spcBef>
              <a:defRPr spc="-32" sz="3200">
                <a:solidFill>
                  <a:srgbClr val="247AB0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1pPr>
          </a:lstStyle>
          <a:p>
            <a:pPr/>
            <a:r>
              <a:t>«Даже если вы проходите через ад, продолжайте идти». Уинстон Черчилль</a:t>
            </a:r>
          </a:p>
        </p:txBody>
      </p:sp>
      <p:pic>
        <p:nvPicPr>
          <p:cNvPr id="172" name="Копия scale_1200.tiff" descr="Копия scale_1200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330489" y="2407817"/>
            <a:ext cx="15240002" cy="10833102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Что такое третий глаз?"/>
          <p:cNvSpPr txBox="1"/>
          <p:nvPr>
            <p:ph type="title" idx="4294967295"/>
          </p:nvPr>
        </p:nvSpPr>
        <p:spPr>
          <a:xfrm>
            <a:off x="12162586" y="2191159"/>
            <a:ext cx="14732766" cy="1905002"/>
          </a:xfrm>
          <a:prstGeom prst="rect">
            <a:avLst/>
          </a:prstGeom>
        </p:spPr>
        <p:txBody>
          <a:bodyPr anchor="t"/>
          <a:lstStyle>
            <a:lvl1pPr algn="l">
              <a:defRPr spc="-100" sz="7800">
                <a:solidFill>
                  <a:srgbClr val="FFFFFF"/>
                </a:solidFill>
              </a:defRPr>
            </a:lvl1pPr>
          </a:lstStyle>
          <a:p>
            <a:pPr/>
            <a:r>
              <a:t>Что такое третий глаз?</a:t>
            </a:r>
          </a:p>
        </p:txBody>
      </p:sp>
      <p:sp>
        <p:nvSpPr>
          <p:cNvPr id="174" name="Контроль файловой системой…"/>
          <p:cNvSpPr txBox="1"/>
          <p:nvPr>
            <p:ph type="body" sz="half" idx="4294967295"/>
          </p:nvPr>
        </p:nvSpPr>
        <p:spPr>
          <a:xfrm>
            <a:off x="12068326" y="4967156"/>
            <a:ext cx="11309138" cy="7107302"/>
          </a:xfrm>
          <a:prstGeom prst="rect">
            <a:avLst/>
          </a:prstGeom>
        </p:spPr>
        <p:txBody>
          <a:bodyPr/>
          <a:lstStyle/>
          <a:p>
            <a:pPr marL="559536" indent="-559536" algn="l" defTabSz="12700">
              <a:lnSpc>
                <a:spcPct val="150000"/>
              </a:lnSpc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cap="all" spc="0" sz="3000">
                <a:solidFill>
                  <a:srgbClr val="FFFFFF"/>
                </a:solidFill>
              </a:defRPr>
            </a:pPr>
            <a:r>
              <a:t>Контроль файловой системы</a:t>
            </a:r>
          </a:p>
          <a:p>
            <a:pPr marL="559536" indent="-559536" algn="l" defTabSz="12700">
              <a:lnSpc>
                <a:spcPct val="150000"/>
              </a:lnSpc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cap="all" spc="0" sz="3000">
                <a:solidFill>
                  <a:srgbClr val="FFFFFF"/>
                </a:solidFill>
              </a:defRPr>
            </a:pPr>
            <a:r>
              <a:t>Трекинг времени, проведенного за компьютером</a:t>
            </a:r>
          </a:p>
          <a:p>
            <a:pPr marL="559536" indent="-559536" algn="l" defTabSz="12700">
              <a:lnSpc>
                <a:spcPct val="150000"/>
              </a:lnSpc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cap="all" spc="0" sz="3000">
                <a:solidFill>
                  <a:srgbClr val="FFFFFF"/>
                </a:solidFill>
              </a:defRPr>
            </a:pPr>
            <a:r>
              <a:t>Мониторинг времени, проведенного сотрудниками на сторонних сайтах</a:t>
            </a:r>
          </a:p>
          <a:p>
            <a:pPr marL="559536" indent="-559536" algn="l" defTabSz="12700">
              <a:lnSpc>
                <a:spcPct val="150000"/>
              </a:lnSpc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cap="all" spc="0" sz="3000">
                <a:solidFill>
                  <a:srgbClr val="FFFFFF"/>
                </a:solidFill>
              </a:defRPr>
            </a:pPr>
            <a:r>
              <a:t>трекинг активности работника</a:t>
            </a:r>
          </a:p>
          <a:p>
            <a:pPr marL="262282" indent="-262282" algn="l" defTabSz="12700">
              <a:lnSpc>
                <a:spcPct val="150000"/>
              </a:lnSpc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cap="all" spc="0" sz="3000">
                <a:solidFill>
                  <a:srgbClr val="FFFFFF"/>
                </a:solidFill>
              </a:defRPr>
            </a:pPr>
            <a:r>
              <a:t>Ранжирование «неэффективных» сотрудников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AGE 2022-07-06 11:34:27.jpg" descr="IMAGE 2022-07-06 11:34: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769" y="-4934"/>
            <a:ext cx="24401539" cy="13725868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Почему вводят?"/>
          <p:cNvSpPr txBox="1"/>
          <p:nvPr>
            <p:ph type="title" idx="4294967295"/>
          </p:nvPr>
        </p:nvSpPr>
        <p:spPr>
          <a:xfrm>
            <a:off x="12162586" y="2191159"/>
            <a:ext cx="14732766" cy="1905002"/>
          </a:xfrm>
          <a:prstGeom prst="rect">
            <a:avLst/>
          </a:prstGeom>
        </p:spPr>
        <p:txBody>
          <a:bodyPr anchor="t"/>
          <a:lstStyle>
            <a:lvl1pPr algn="l">
              <a:defRPr spc="-100" sz="7800">
                <a:solidFill>
                  <a:srgbClr val="FFFFFF"/>
                </a:solidFill>
              </a:defRPr>
            </a:lvl1pPr>
          </a:lstStyle>
          <a:p>
            <a:pPr/>
            <a:r>
              <a:t>Почему вводят?</a:t>
            </a:r>
          </a:p>
        </p:txBody>
      </p:sp>
      <p:sp>
        <p:nvSpPr>
          <p:cNvPr id="178" name="Стремительный рост компании…"/>
          <p:cNvSpPr txBox="1"/>
          <p:nvPr>
            <p:ph type="body" sz="half" idx="4294967295"/>
          </p:nvPr>
        </p:nvSpPr>
        <p:spPr>
          <a:xfrm>
            <a:off x="11885137" y="4860723"/>
            <a:ext cx="13855942" cy="7962087"/>
          </a:xfrm>
          <a:prstGeom prst="rect">
            <a:avLst/>
          </a:prstGeom>
        </p:spPr>
        <p:txBody>
          <a:bodyPr/>
          <a:lstStyle/>
          <a:p>
            <a:pPr marL="559536" indent="-559536" algn="l" defTabSz="12700">
              <a:lnSpc>
                <a:spcPct val="150000"/>
              </a:lnSpc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cap="all" spc="0" sz="3000">
                <a:solidFill>
                  <a:srgbClr val="FFFFFF"/>
                </a:solidFill>
              </a:defRPr>
            </a:pPr>
            <a:r>
              <a:t>Стремительный рост компании</a:t>
            </a:r>
          </a:p>
          <a:p>
            <a:pPr marL="559536" indent="-559536" algn="l" defTabSz="12700">
              <a:lnSpc>
                <a:spcPct val="150000"/>
              </a:lnSpc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cap="all" spc="0" sz="3000">
                <a:solidFill>
                  <a:srgbClr val="FFFFFF"/>
                </a:solidFill>
              </a:defRPr>
            </a:pPr>
            <a:r>
              <a:t>Большое количество сотрудников</a:t>
            </a:r>
          </a:p>
          <a:p>
            <a:pPr marL="559536" indent="-559536" algn="l" defTabSz="12700">
              <a:lnSpc>
                <a:spcPct val="150000"/>
              </a:lnSpc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cap="all" spc="0" sz="3000">
                <a:solidFill>
                  <a:srgbClr val="FFFFFF"/>
                </a:solidFill>
              </a:defRPr>
            </a:pPr>
            <a:r>
              <a:t>Отсутствие доверия</a:t>
            </a:r>
          </a:p>
          <a:p>
            <a:pPr marL="559536" indent="-559536" algn="l" defTabSz="12700">
              <a:lnSpc>
                <a:spcPct val="150000"/>
              </a:lnSpc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cap="all" spc="0" sz="3000">
                <a:solidFill>
                  <a:srgbClr val="FFFFFF"/>
                </a:solidFill>
              </a:defRPr>
            </a:pPr>
            <a:r>
              <a:t>Поиск простого и дешевого пути решения проблемы</a:t>
            </a:r>
          </a:p>
          <a:p>
            <a:pPr marL="559536" indent="-559536" algn="l" defTabSz="12700">
              <a:lnSpc>
                <a:spcPct val="150000"/>
              </a:lnSpc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cap="all" spc="0" sz="3000">
                <a:solidFill>
                  <a:srgbClr val="FFFFFF"/>
                </a:solidFill>
              </a:defRPr>
            </a:pPr>
            <a:r>
              <a:t>Не видно подводных камней на первый взгляд</a:t>
            </a:r>
          </a:p>
          <a:p>
            <a:pPr marL="559536" indent="-559536" algn="l" defTabSz="12700">
              <a:lnSpc>
                <a:spcPct val="150000"/>
              </a:lnSpc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cap="all" spc="0" sz="3000">
                <a:solidFill>
                  <a:srgbClr val="FFFFFF"/>
                </a:solidFill>
              </a:defRPr>
            </a:pPr>
            <a:r>
              <a:t>Отсутствие мотивации сотрудников</a:t>
            </a:r>
          </a:p>
        </p:txBody>
      </p:sp>
      <p:sp>
        <p:nvSpPr>
          <p:cNvPr id="179" name="«Главная цель капитала – не добыть как можно больше денег, а добиться того, чтобы деньги вели к улучшению жизни.». Генри Форд"/>
          <p:cNvSpPr txBox="1"/>
          <p:nvPr/>
        </p:nvSpPr>
        <p:spPr>
          <a:xfrm>
            <a:off x="7326410" y="12449685"/>
            <a:ext cx="16784122" cy="1086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r" defTabSz="584200">
              <a:lnSpc>
                <a:spcPct val="90000"/>
              </a:lnSpc>
              <a:spcBef>
                <a:spcPts val="0"/>
              </a:spcBef>
              <a:defRPr spc="-32" sz="3200">
                <a:solidFill>
                  <a:srgbClr val="247AB0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1pPr>
          </a:lstStyle>
          <a:p>
            <a:pPr/>
            <a:r>
              <a:t>«Главная цель капитала – не добыть как можно больше денег, а добиться того, чтобы деньги вели к улучшению жизни.». Генри Форд</a:t>
            </a:r>
          </a:p>
        </p:txBody>
      </p:sp>
      <p:pic>
        <p:nvPicPr>
          <p:cNvPr id="180" name="6a9be40da7e788b75fd30e1adb088351_i-847.png" descr="6a9be40da7e788b75fd30e1adb088351_i-84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43785" y="1670306"/>
            <a:ext cx="9946016" cy="114322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AGE 2022-07-06 11:34:27.jpg" descr="IMAGE 2022-07-06 11:34: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769" y="-4934"/>
            <a:ext cx="24401539" cy="13725868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Почему не эффективно?"/>
          <p:cNvSpPr txBox="1"/>
          <p:nvPr>
            <p:ph type="title" idx="4294967295"/>
          </p:nvPr>
        </p:nvSpPr>
        <p:spPr>
          <a:xfrm>
            <a:off x="11612315" y="2237015"/>
            <a:ext cx="14732764" cy="1905001"/>
          </a:xfrm>
          <a:prstGeom prst="rect">
            <a:avLst/>
          </a:prstGeom>
        </p:spPr>
        <p:txBody>
          <a:bodyPr anchor="t"/>
          <a:lstStyle>
            <a:lvl1pPr algn="l">
              <a:defRPr spc="-100" sz="7800">
                <a:solidFill>
                  <a:srgbClr val="FFFFFF"/>
                </a:solidFill>
              </a:defRPr>
            </a:lvl1pPr>
          </a:lstStyle>
          <a:p>
            <a:pPr/>
            <a:r>
              <a:t>Почему не эффективно?</a:t>
            </a:r>
          </a:p>
        </p:txBody>
      </p:sp>
      <p:sp>
        <p:nvSpPr>
          <p:cNvPr id="184" name="Разный уровень мотивации сотрудника…"/>
          <p:cNvSpPr txBox="1"/>
          <p:nvPr>
            <p:ph type="body" sz="half" idx="4294967295"/>
          </p:nvPr>
        </p:nvSpPr>
        <p:spPr>
          <a:xfrm>
            <a:off x="11587719" y="5437677"/>
            <a:ext cx="13855941" cy="5714423"/>
          </a:xfrm>
          <a:prstGeom prst="rect">
            <a:avLst/>
          </a:prstGeom>
        </p:spPr>
        <p:txBody>
          <a:bodyPr/>
          <a:lstStyle/>
          <a:p>
            <a:pPr marL="559536" indent="-559536" algn="l" defTabSz="12700">
              <a:lnSpc>
                <a:spcPct val="150000"/>
              </a:lnSpc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cap="all" spc="0" sz="3000">
                <a:solidFill>
                  <a:srgbClr val="FFFFFF"/>
                </a:solidFill>
              </a:defRPr>
            </a:pPr>
            <a:r>
              <a:t>Разный уровень мотивации сотрудника</a:t>
            </a:r>
          </a:p>
          <a:p>
            <a:pPr marL="559536" indent="-559536" algn="l" defTabSz="12700">
              <a:lnSpc>
                <a:spcPct val="150000"/>
              </a:lnSpc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cap="all" spc="0" sz="3000">
                <a:solidFill>
                  <a:srgbClr val="FFFFFF"/>
                </a:solidFill>
              </a:defRPr>
            </a:pPr>
            <a:r>
              <a:t>Сильное влияние на психику</a:t>
            </a:r>
          </a:p>
          <a:p>
            <a:pPr marL="559536" indent="-559536" algn="l" defTabSz="12700">
              <a:lnSpc>
                <a:spcPct val="150000"/>
              </a:lnSpc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cap="all" spc="0" sz="3000">
                <a:solidFill>
                  <a:srgbClr val="FFFFFF"/>
                </a:solidFill>
              </a:defRPr>
            </a:pPr>
            <a:r>
              <a:t>Значительно Повышает уровень стресса</a:t>
            </a:r>
          </a:p>
        </p:txBody>
      </p:sp>
      <p:sp>
        <p:nvSpPr>
          <p:cNvPr id="185" name="«Люди наказываются не за грехи, а самими грехами.». Лев Николаевич Толстой"/>
          <p:cNvSpPr txBox="1"/>
          <p:nvPr/>
        </p:nvSpPr>
        <p:spPr>
          <a:xfrm>
            <a:off x="9173603" y="12447761"/>
            <a:ext cx="14520165" cy="605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defTabSz="584200">
              <a:lnSpc>
                <a:spcPct val="90000"/>
              </a:lnSpc>
              <a:spcBef>
                <a:spcPts val="0"/>
              </a:spcBef>
              <a:defRPr spc="-32" sz="3200">
                <a:solidFill>
                  <a:srgbClr val="247AB0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1pPr>
          </a:lstStyle>
          <a:p>
            <a:pPr/>
            <a:r>
              <a:t>«Люди наказываются не за грехи, а самими грехами.». Лев Николаевич Толстой</a:t>
            </a:r>
          </a:p>
        </p:txBody>
      </p:sp>
      <p:pic>
        <p:nvPicPr>
          <p:cNvPr id="186" name="images.png" descr="image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54847" y="1071715"/>
            <a:ext cx="11572571" cy="115725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AGE 2022-07-06 11:34:27.jpg" descr="IMAGE 2022-07-06 11:34: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769" y="-4934"/>
            <a:ext cx="24401539" cy="13725868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Влияние стресса на гиппокамп"/>
          <p:cNvSpPr txBox="1"/>
          <p:nvPr>
            <p:ph type="title" idx="4294967295"/>
          </p:nvPr>
        </p:nvSpPr>
        <p:spPr>
          <a:xfrm>
            <a:off x="9067304" y="2007735"/>
            <a:ext cx="14732765" cy="1905001"/>
          </a:xfrm>
          <a:prstGeom prst="rect">
            <a:avLst/>
          </a:prstGeom>
        </p:spPr>
        <p:txBody>
          <a:bodyPr anchor="t"/>
          <a:lstStyle>
            <a:lvl1pPr algn="l" defTabSz="560831">
              <a:defRPr spc="-100" sz="7400">
                <a:solidFill>
                  <a:srgbClr val="FFFFFF"/>
                </a:solidFill>
              </a:defRPr>
            </a:lvl1pPr>
          </a:lstStyle>
          <a:p>
            <a:pPr/>
            <a:r>
              <a:t>Влияние стресса на гиппокамп</a:t>
            </a:r>
          </a:p>
        </p:txBody>
      </p:sp>
      <p:sp>
        <p:nvSpPr>
          <p:cNvPr id="190" name="«Стресс портит всю жизнь, а смерть один день и только..». Шерлок Холмс"/>
          <p:cNvSpPr txBox="1"/>
          <p:nvPr/>
        </p:nvSpPr>
        <p:spPr>
          <a:xfrm>
            <a:off x="10470966" y="12767461"/>
            <a:ext cx="13405003" cy="605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defTabSz="584200">
              <a:lnSpc>
                <a:spcPct val="90000"/>
              </a:lnSpc>
              <a:spcBef>
                <a:spcPts val="0"/>
              </a:spcBef>
              <a:defRPr spc="-32" sz="3200">
                <a:solidFill>
                  <a:srgbClr val="247AB0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«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Стресс</a:t>
            </a:r>
            <a:r>
              <a:t> портит всю 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жизнь</a:t>
            </a:r>
            <a:r>
              <a:t>, а 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смерть</a:t>
            </a:r>
            <a:r>
              <a:t> один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 invalidUrl="" action="" tgtFrame="" tooltip="" history="1" highlightClick="0" endSnd="0"/>
              </a:rPr>
              <a:t>день</a:t>
            </a:r>
            <a:r>
              <a:t> и только..». Шерлок Холмс</a:t>
            </a:r>
          </a:p>
        </p:txBody>
      </p:sp>
      <p:sp>
        <p:nvSpPr>
          <p:cNvPr id="191" name="накапливаются кортикостероид – гормон стресса, который вызывает воспаления в гиппокампе…"/>
          <p:cNvSpPr txBox="1"/>
          <p:nvPr>
            <p:ph type="body" sz="half" idx="4294967295"/>
          </p:nvPr>
        </p:nvSpPr>
        <p:spPr>
          <a:xfrm>
            <a:off x="9821380" y="4493876"/>
            <a:ext cx="13855941" cy="5714424"/>
          </a:xfrm>
          <a:prstGeom prst="rect">
            <a:avLst/>
          </a:prstGeom>
        </p:spPr>
        <p:txBody>
          <a:bodyPr/>
          <a:lstStyle/>
          <a:p>
            <a:pPr marL="559536" indent="-559536" algn="l" defTabSz="12700">
              <a:lnSpc>
                <a:spcPct val="150000"/>
              </a:lnSpc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cap="all" spc="0" sz="3000">
                <a:solidFill>
                  <a:srgbClr val="FFFFFF"/>
                </a:solidFill>
              </a:defRPr>
            </a:pPr>
            <a:r>
              <a:t>накапливаются кортикостероид – гормон стресса, который вызывает воспаления в гиппокампе</a:t>
            </a:r>
          </a:p>
          <a:p>
            <a:pPr marL="559536" indent="-559536" algn="l" defTabSz="12700">
              <a:lnSpc>
                <a:spcPct val="150000"/>
              </a:lnSpc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cap="all" spc="0" sz="3000">
                <a:solidFill>
                  <a:srgbClr val="FFFFFF"/>
                </a:solidFill>
              </a:defRPr>
            </a:pPr>
            <a:r>
              <a:t>если убрать источники стресса, воспалительные процессы не прекращаются</a:t>
            </a:r>
          </a:p>
          <a:p>
            <a:pPr marL="559536" indent="-559536" algn="l" defTabSz="12700">
              <a:lnSpc>
                <a:spcPct val="150000"/>
              </a:lnSpc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cap="all" spc="0" sz="3000">
                <a:solidFill>
                  <a:srgbClr val="FFFFFF"/>
                </a:solidFill>
              </a:defRPr>
            </a:pPr>
            <a:r>
              <a:t>Восстановление занимает очень много времени</a:t>
            </a:r>
            <a:endParaRPr>
              <a:solidFill>
                <a:srgbClr val="000000"/>
              </a:solidFill>
            </a:endParaRPr>
          </a:p>
          <a:p>
            <a:pPr marL="559536" indent="-559536" algn="l" defTabSz="12700">
              <a:lnSpc>
                <a:spcPct val="150000"/>
              </a:lnSpc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cap="all" spc="0" sz="3000">
                <a:solidFill>
                  <a:srgbClr val="000000"/>
                </a:solidFill>
              </a:defRPr>
            </a:pPr>
            <a:r>
              <a:t>и</a:t>
            </a:r>
          </a:p>
        </p:txBody>
      </p:sp>
      <p:pic>
        <p:nvPicPr>
          <p:cNvPr id="192" name="xhyppocamp.jpg.pagespeed.ic.1979K0VDYf.png" descr="xhyppocamp.jpg.pagespeed.ic.1979K0VDYf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9982838" y="2094619"/>
            <a:ext cx="20392505" cy="109354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AGE 2022-07-06 11:34:27.jpg" descr="IMAGE 2022-07-06 11:34: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769" y="-4934"/>
            <a:ext cx="24401539" cy="13725868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Работа в состоянии потока"/>
          <p:cNvSpPr txBox="1"/>
          <p:nvPr>
            <p:ph type="title" idx="4294967295"/>
          </p:nvPr>
        </p:nvSpPr>
        <p:spPr>
          <a:xfrm>
            <a:off x="10259561" y="2007735"/>
            <a:ext cx="14732766" cy="1905001"/>
          </a:xfrm>
          <a:prstGeom prst="rect">
            <a:avLst/>
          </a:prstGeom>
        </p:spPr>
        <p:txBody>
          <a:bodyPr anchor="t"/>
          <a:lstStyle>
            <a:lvl1pPr algn="l">
              <a:defRPr spc="-100" sz="7800">
                <a:solidFill>
                  <a:srgbClr val="FFFFFF"/>
                </a:solidFill>
              </a:defRPr>
            </a:lvl1pPr>
          </a:lstStyle>
          <a:p>
            <a:pPr/>
            <a:r>
              <a:t>Работа в состоянии потока</a:t>
            </a:r>
          </a:p>
        </p:txBody>
      </p:sp>
      <p:sp>
        <p:nvSpPr>
          <p:cNvPr id="196" name="«Поток - психологическое состояние в котором индивид полностью включен тем чем он занимается». Профессор М. Чиксентмихайи"/>
          <p:cNvSpPr txBox="1"/>
          <p:nvPr/>
        </p:nvSpPr>
        <p:spPr>
          <a:xfrm>
            <a:off x="4252620" y="12573085"/>
            <a:ext cx="20093535" cy="1086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r" defTabSz="584200">
              <a:lnSpc>
                <a:spcPct val="90000"/>
              </a:lnSpc>
              <a:spcBef>
                <a:spcPts val="0"/>
              </a:spcBef>
              <a:defRPr spc="-32" sz="3200">
                <a:solidFill>
                  <a:srgbClr val="247AB0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«Поток - психологическое состояние в котором индивид полностью включен тем чем он занимается».                 </a:t>
            </a:r>
          </a:p>
          <a:p>
            <a:pPr algn="r" defTabSz="584200">
              <a:lnSpc>
                <a:spcPct val="90000"/>
              </a:lnSpc>
              <a:spcBef>
                <a:spcPts val="0"/>
              </a:spcBef>
              <a:defRPr spc="-32" sz="3200">
                <a:solidFill>
                  <a:srgbClr val="247AB0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- Профессор М. Чиксентмихайи</a:t>
            </a:r>
          </a:p>
        </p:txBody>
      </p:sp>
      <p:pic>
        <p:nvPicPr>
          <p:cNvPr id="197" name="Sostoyanie-potoka.png" descr="Sostoyanie-potok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87747" y="3127782"/>
            <a:ext cx="13279039" cy="8432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1.4_(1).png" descr="1.4_(1)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22691" y="3795552"/>
            <a:ext cx="13393750" cy="8538820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Навыки"/>
          <p:cNvSpPr txBox="1"/>
          <p:nvPr/>
        </p:nvSpPr>
        <p:spPr>
          <a:xfrm>
            <a:off x="15461034" y="11710940"/>
            <a:ext cx="1917053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9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Навыки</a:t>
            </a:r>
          </a:p>
        </p:txBody>
      </p:sp>
      <p:sp>
        <p:nvSpPr>
          <p:cNvPr id="200" name="Сложность"/>
          <p:cNvSpPr txBox="1"/>
          <p:nvPr/>
        </p:nvSpPr>
        <p:spPr>
          <a:xfrm rot="16200000">
            <a:off x="8616794" y="7389903"/>
            <a:ext cx="2744700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9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Сложность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IMAGE 2022-07-06 11:34:27.jpg" descr="IMAGE 2022-07-06 11:34: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769" y="-4934"/>
            <a:ext cx="24401539" cy="13725868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Можно ли взять на самоконтроль?"/>
          <p:cNvSpPr txBox="1"/>
          <p:nvPr>
            <p:ph type="title" idx="4294967295"/>
          </p:nvPr>
        </p:nvSpPr>
        <p:spPr>
          <a:xfrm>
            <a:off x="9021449" y="2007735"/>
            <a:ext cx="14732765" cy="1905001"/>
          </a:xfrm>
          <a:prstGeom prst="rect">
            <a:avLst/>
          </a:prstGeom>
        </p:spPr>
        <p:txBody>
          <a:bodyPr anchor="t"/>
          <a:lstStyle>
            <a:lvl1pPr algn="l" defTabSz="502412">
              <a:defRPr spc="-100" sz="6700">
                <a:solidFill>
                  <a:srgbClr val="FFFFFF"/>
                </a:solidFill>
              </a:defRPr>
            </a:lvl1pPr>
          </a:lstStyle>
          <a:p>
            <a:pPr/>
            <a:r>
              <a:t>Можно ли взять на самоконтроль?</a:t>
            </a:r>
          </a:p>
        </p:txBody>
      </p:sp>
      <p:sp>
        <p:nvSpPr>
          <p:cNvPr id="204" name="«Наилучшие результаты достигаются при средней интенсивности мотивации.». закону Р. Йеркса и Дж. Додсона,"/>
          <p:cNvSpPr txBox="1"/>
          <p:nvPr/>
        </p:nvSpPr>
        <p:spPr>
          <a:xfrm>
            <a:off x="3707867" y="12735775"/>
            <a:ext cx="20287387" cy="605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r" defTabSz="584200">
              <a:lnSpc>
                <a:spcPct val="90000"/>
              </a:lnSpc>
              <a:spcBef>
                <a:spcPts val="0"/>
              </a:spcBef>
              <a:defRPr spc="-32" sz="3200">
                <a:solidFill>
                  <a:srgbClr val="247AB0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1pPr>
          </a:lstStyle>
          <a:p>
            <a:pPr/>
            <a:r>
              <a:t>«Наилучшие результаты достигаются при средней интенсивности мотивации.». закон Р. Йеркса и Дж. Додсона,</a:t>
            </a:r>
          </a:p>
        </p:txBody>
      </p:sp>
      <p:pic>
        <p:nvPicPr>
          <p:cNvPr id="205" name="self-discipline-or-self-control-to-complete-work-or-achieve-business-target_566886-1292.png" descr="self-discipline-or-self-control-to-complete-work-or-achieve-business-target_566886-129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848169" y="2415313"/>
            <a:ext cx="16011358" cy="10691288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Сложно достичь без помощи из вне…"/>
          <p:cNvSpPr txBox="1"/>
          <p:nvPr>
            <p:ph type="body" sz="quarter" idx="4294967295"/>
          </p:nvPr>
        </p:nvSpPr>
        <p:spPr>
          <a:xfrm>
            <a:off x="12087672" y="4903746"/>
            <a:ext cx="11452080" cy="5714423"/>
          </a:xfrm>
          <a:prstGeom prst="rect">
            <a:avLst/>
          </a:prstGeom>
        </p:spPr>
        <p:txBody>
          <a:bodyPr/>
          <a:lstStyle/>
          <a:p>
            <a:pPr marL="492391" indent="-492391" algn="l" defTabSz="914400">
              <a:lnSpc>
                <a:spcPct val="150000"/>
              </a:lnSpc>
              <a:buSzPct val="100000"/>
              <a:buChar char="•"/>
              <a:tabLst>
                <a:tab pos="304800" algn="l"/>
                <a:tab pos="622300" algn="l"/>
                <a:tab pos="927100" algn="l"/>
                <a:tab pos="1244600" algn="l"/>
                <a:tab pos="1562100" algn="l"/>
                <a:tab pos="1866900" algn="l"/>
                <a:tab pos="2184400" algn="l"/>
                <a:tab pos="2501900" algn="l"/>
                <a:tab pos="2806700" algn="l"/>
                <a:tab pos="3124200" algn="l"/>
                <a:tab pos="3441700" algn="l"/>
                <a:tab pos="3746500" algn="l"/>
              </a:tabLst>
              <a:defRPr cap="all" spc="0" sz="5600">
                <a:solidFill>
                  <a:srgbClr val="FFFFFF"/>
                </a:solidFill>
              </a:defRPr>
            </a:pPr>
            <a:r>
              <a:t>Сложно достичь без сторонней помощи</a:t>
            </a:r>
          </a:p>
          <a:p>
            <a:pPr marL="492391" indent="-492391" algn="l" defTabSz="914400">
              <a:lnSpc>
                <a:spcPct val="150000"/>
              </a:lnSpc>
              <a:buSzPct val="100000"/>
              <a:buChar char="•"/>
              <a:tabLst>
                <a:tab pos="304800" algn="l"/>
                <a:tab pos="622300" algn="l"/>
                <a:tab pos="927100" algn="l"/>
                <a:tab pos="1244600" algn="l"/>
                <a:tab pos="1562100" algn="l"/>
                <a:tab pos="1866900" algn="l"/>
                <a:tab pos="2184400" algn="l"/>
                <a:tab pos="2501900" algn="l"/>
                <a:tab pos="2806700" algn="l"/>
                <a:tab pos="3124200" algn="l"/>
                <a:tab pos="3441700" algn="l"/>
                <a:tab pos="3746500" algn="l"/>
              </a:tabLst>
              <a:defRPr cap="all" spc="0" sz="5600">
                <a:solidFill>
                  <a:srgbClr val="FFFFFF"/>
                </a:solidFill>
              </a:defRPr>
            </a:pPr>
            <a:r>
              <a:t>Стремление к состоянию скуки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MAGE 2022-07-06 11:34:27.jpg" descr="IMAGE 2022-07-06 11:34: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769" y="-4934"/>
            <a:ext cx="24401539" cy="13725868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Контроль потока"/>
          <p:cNvSpPr txBox="1"/>
          <p:nvPr>
            <p:ph type="title" idx="4294967295"/>
          </p:nvPr>
        </p:nvSpPr>
        <p:spPr>
          <a:xfrm>
            <a:off x="14982736" y="2282870"/>
            <a:ext cx="14732765" cy="1905002"/>
          </a:xfrm>
          <a:prstGeom prst="rect">
            <a:avLst/>
          </a:prstGeom>
        </p:spPr>
        <p:txBody>
          <a:bodyPr anchor="t"/>
          <a:lstStyle>
            <a:lvl1pPr algn="l">
              <a:defRPr spc="-100" sz="7800">
                <a:solidFill>
                  <a:srgbClr val="FFFFFF"/>
                </a:solidFill>
              </a:defRPr>
            </a:lvl1pPr>
          </a:lstStyle>
          <a:p>
            <a:pPr/>
            <a:r>
              <a:t>Контроль потока</a:t>
            </a:r>
          </a:p>
        </p:txBody>
      </p:sp>
      <p:sp>
        <p:nvSpPr>
          <p:cNvPr id="210" name="Распределение задач по способностям…"/>
          <p:cNvSpPr txBox="1"/>
          <p:nvPr>
            <p:ph type="body" sz="quarter" idx="4294967295"/>
          </p:nvPr>
        </p:nvSpPr>
        <p:spPr>
          <a:xfrm>
            <a:off x="14655609" y="5604612"/>
            <a:ext cx="9266037" cy="5714424"/>
          </a:xfrm>
          <a:prstGeom prst="rect">
            <a:avLst/>
          </a:prstGeom>
        </p:spPr>
        <p:txBody>
          <a:bodyPr/>
          <a:lstStyle/>
          <a:p>
            <a:pPr marL="559536" indent="-559536" algn="l" defTabSz="12700">
              <a:lnSpc>
                <a:spcPct val="150000"/>
              </a:lnSpc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cap="all" spc="0" sz="3000">
                <a:solidFill>
                  <a:srgbClr val="FFFFFF"/>
                </a:solidFill>
              </a:defRPr>
            </a:pPr>
            <a:r>
              <a:t>Распределение задач по способностям</a:t>
            </a:r>
          </a:p>
          <a:p>
            <a:pPr marL="559536" indent="-559536" algn="l" defTabSz="12700">
              <a:lnSpc>
                <a:spcPct val="150000"/>
              </a:lnSpc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cap="all" spc="0" sz="3000">
                <a:solidFill>
                  <a:srgbClr val="FFFFFF"/>
                </a:solidFill>
              </a:defRPr>
            </a:pPr>
            <a:r>
              <a:t>Нисходящая связь</a:t>
            </a:r>
          </a:p>
          <a:p>
            <a:pPr marL="559536" indent="-559536" algn="l" defTabSz="12700">
              <a:lnSpc>
                <a:spcPct val="150000"/>
              </a:lnSpc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cap="all" spc="0" sz="3000">
                <a:solidFill>
                  <a:srgbClr val="FFFFFF"/>
                </a:solidFill>
              </a:defRPr>
            </a:pPr>
            <a:r>
              <a:t>Аутстаффинг</a:t>
            </a:r>
          </a:p>
          <a:p>
            <a:pPr marL="559536" indent="-559536" algn="l" defTabSz="12700">
              <a:lnSpc>
                <a:spcPct val="150000"/>
              </a:lnSpc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cap="all" spc="0" sz="3000">
                <a:solidFill>
                  <a:srgbClr val="FFFFFF"/>
                </a:solidFill>
              </a:defRPr>
            </a:pPr>
            <a:r>
              <a:t>Контролируемая текучка кадров</a:t>
            </a:r>
          </a:p>
        </p:txBody>
      </p:sp>
      <p:sp>
        <p:nvSpPr>
          <p:cNvPr id="211" name="«Самая трудная вещь на свете — это думать своей собственной головой.». Генри Форд"/>
          <p:cNvSpPr txBox="1"/>
          <p:nvPr/>
        </p:nvSpPr>
        <p:spPr>
          <a:xfrm>
            <a:off x="8314984" y="12735775"/>
            <a:ext cx="15610130" cy="605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defTabSz="584200">
              <a:lnSpc>
                <a:spcPct val="90000"/>
              </a:lnSpc>
              <a:spcBef>
                <a:spcPts val="0"/>
              </a:spcBef>
              <a:defRPr spc="-32" sz="3200">
                <a:solidFill>
                  <a:srgbClr val="247AB0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1pPr>
          </a:lstStyle>
          <a:p>
            <a:pPr/>
            <a:r>
              <a:t>«Самая трудная вещь на свете — это думать своей собственной головой.». Генри Форд</a:t>
            </a:r>
          </a:p>
        </p:txBody>
      </p:sp>
      <p:pic>
        <p:nvPicPr>
          <p:cNvPr id="212" name="6964.png" descr="696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0198" y="2711281"/>
            <a:ext cx="13928132" cy="92417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IMAGE 2022-07-06 11:34:27.jpg" descr="IMAGE 2022-07-06 11:34: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769" y="-4934"/>
            <a:ext cx="24401539" cy="13725868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Кайдзен"/>
          <p:cNvSpPr txBox="1"/>
          <p:nvPr>
            <p:ph type="title" idx="4294967295"/>
          </p:nvPr>
        </p:nvSpPr>
        <p:spPr>
          <a:xfrm>
            <a:off x="19293205" y="2374582"/>
            <a:ext cx="14732765" cy="1905002"/>
          </a:xfrm>
          <a:prstGeom prst="rect">
            <a:avLst/>
          </a:prstGeom>
        </p:spPr>
        <p:txBody>
          <a:bodyPr anchor="t"/>
          <a:lstStyle>
            <a:lvl1pPr algn="l">
              <a:defRPr spc="-100" sz="7800">
                <a:solidFill>
                  <a:srgbClr val="FFFFFF"/>
                </a:solidFill>
              </a:defRPr>
            </a:lvl1pPr>
          </a:lstStyle>
          <a:p>
            <a:pPr/>
            <a:r>
              <a:t>Кайдзен</a:t>
            </a:r>
          </a:p>
        </p:txBody>
      </p:sp>
      <p:sp>
        <p:nvSpPr>
          <p:cNvPr id="216" name="«Страх наказания неизбежно порождает ложь, а ложь делает невозможным принятие своевременных эффективных решений, что, в свою очередь, делает судьбу бизнеса сомнительной.»Масааки Имаи"/>
          <p:cNvSpPr txBox="1"/>
          <p:nvPr/>
        </p:nvSpPr>
        <p:spPr>
          <a:xfrm>
            <a:off x="932360" y="12335525"/>
            <a:ext cx="23226204" cy="1086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r" defTabSz="584200">
              <a:lnSpc>
                <a:spcPct val="90000"/>
              </a:lnSpc>
              <a:spcBef>
                <a:spcPts val="0"/>
              </a:spcBef>
              <a:defRPr spc="-32" sz="3200">
                <a:solidFill>
                  <a:srgbClr val="247AB0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1pPr>
          </a:lstStyle>
          <a:p>
            <a:pPr/>
            <a:r>
              <a:t>«Страх наказания неизбежно порождает ложь, а ложь делает невозможным принятие своевременных эффективных решений, что, в свою очередь, делает судьбу бизнеса сомнительной.» - Масааки Имаи</a:t>
            </a:r>
          </a:p>
        </p:txBody>
      </p:sp>
      <p:pic>
        <p:nvPicPr>
          <p:cNvPr id="217" name="kajdzen.png" descr="kajdze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68135" y="2148970"/>
            <a:ext cx="13647730" cy="99748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6_FeatureStory">
  <a:themeElements>
    <a:clrScheme name="26_FeatureStory">
      <a:dk1>
        <a:srgbClr val="000000"/>
      </a:dk1>
      <a:lt1>
        <a:srgbClr val="F0EBE0"/>
      </a:lt1>
      <a:dk2>
        <a:srgbClr val="A7A7A7"/>
      </a:dk2>
      <a:lt2>
        <a:srgbClr val="535353"/>
      </a:lt2>
      <a:accent1>
        <a:srgbClr val="53BBE0"/>
      </a:accent1>
      <a:accent2>
        <a:srgbClr val="6DCFB9"/>
      </a:accent2>
      <a:accent3>
        <a:srgbClr val="90BF72"/>
      </a:accent3>
      <a:accent4>
        <a:srgbClr val="F2C449"/>
      </a:accent4>
      <a:accent5>
        <a:srgbClr val="FF4741"/>
      </a:accent5>
      <a:accent6>
        <a:srgbClr val="FF8700"/>
      </a:accent6>
      <a:hlink>
        <a:srgbClr val="0000FF"/>
      </a:hlink>
      <a:folHlink>
        <a:srgbClr val="FF00FF"/>
      </a:folHlink>
    </a:clrScheme>
    <a:fontScheme name="26_FeatureStory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6_FeatureStor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0EBE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Publico Headline Black"/>
            <a:ea typeface="Publico Headline Black"/>
            <a:cs typeface="Publico Headline Black"/>
            <a:sym typeface="Publico Headline Blac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Publico Headline Black"/>
            <a:ea typeface="Publico Headline Black"/>
            <a:cs typeface="Publico Headline Black"/>
            <a:sym typeface="Publico Headline Blac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6_FeatureStory">
  <a:themeElements>
    <a:clrScheme name="26_FeatureStor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3BBE0"/>
      </a:accent1>
      <a:accent2>
        <a:srgbClr val="6DCFB9"/>
      </a:accent2>
      <a:accent3>
        <a:srgbClr val="90BF72"/>
      </a:accent3>
      <a:accent4>
        <a:srgbClr val="F2C449"/>
      </a:accent4>
      <a:accent5>
        <a:srgbClr val="FF4741"/>
      </a:accent5>
      <a:accent6>
        <a:srgbClr val="FF8700"/>
      </a:accent6>
      <a:hlink>
        <a:srgbClr val="0000FF"/>
      </a:hlink>
      <a:folHlink>
        <a:srgbClr val="FF00FF"/>
      </a:folHlink>
    </a:clrScheme>
    <a:fontScheme name="26_FeatureStory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6_FeatureStor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0EBE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Publico Headline Black"/>
            <a:ea typeface="Publico Headline Black"/>
            <a:cs typeface="Publico Headline Black"/>
            <a:sym typeface="Publico Headline Blac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Publico Headline Black"/>
            <a:ea typeface="Publico Headline Black"/>
            <a:cs typeface="Publico Headline Black"/>
            <a:sym typeface="Publico Headline Blac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