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58" r:id="rId4"/>
    <p:sldId id="257" r:id="rId5"/>
    <p:sldId id="275" r:id="rId6"/>
    <p:sldId id="272" r:id="rId7"/>
    <p:sldId id="273" r:id="rId8"/>
    <p:sldId id="276" r:id="rId9"/>
    <p:sldId id="266" r:id="rId10"/>
    <p:sldId id="277" r:id="rId11"/>
    <p:sldId id="260" r:id="rId12"/>
    <p:sldId id="261" r:id="rId13"/>
    <p:sldId id="284" r:id="rId14"/>
    <p:sldId id="259" r:id="rId15"/>
    <p:sldId id="262" r:id="rId16"/>
    <p:sldId id="263" r:id="rId17"/>
    <p:sldId id="279" r:id="rId18"/>
    <p:sldId id="264" r:id="rId19"/>
    <p:sldId id="267" r:id="rId20"/>
    <p:sldId id="280" r:id="rId21"/>
    <p:sldId id="268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2BBE32D-DFF3-4779-A1B4-A52157D58980}">
          <p14:sldIdLst>
            <p14:sldId id="258"/>
            <p14:sldId id="257"/>
            <p14:sldId id="275"/>
            <p14:sldId id="272"/>
            <p14:sldId id="273"/>
            <p14:sldId id="276"/>
            <p14:sldId id="266"/>
            <p14:sldId id="277"/>
            <p14:sldId id="260"/>
            <p14:sldId id="261"/>
            <p14:sldId id="284"/>
            <p14:sldId id="259"/>
            <p14:sldId id="262"/>
            <p14:sldId id="263"/>
            <p14:sldId id="279"/>
            <p14:sldId id="264"/>
            <p14:sldId id="267"/>
            <p14:sldId id="280"/>
            <p14:sldId id="268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FB0E6-59F1-EA44-B5B0-76E09B415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71A2A7-06A6-294E-8A88-D95ACEF7B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2750B-29BA-3A48-998D-6F0E6EC2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BB0E0-DDA5-4B48-B9AC-B89FE60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473D8-FBD7-C741-B8B7-F8A3D2D3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17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2D6CE-6CFA-584C-AADF-2D9CB56B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986E21-4F97-DD4F-8998-4A02E2295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C174A-512A-6C4F-8E3D-A5EA13B8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78159-E2E7-C44C-85C1-C0963B2E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C774D-5640-444E-8D94-B557D012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6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36CC90-6ABC-E649-AB64-FF3D676A7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55EB6-15A1-7849-AC34-234FC1702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1CBD1-DBD4-9F43-AF18-47DA6701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452E8-751D-C748-8D4C-145A44BF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72BBC-F8CD-4D47-9E80-C8398DE0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0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177800" algn="ctr">
              <a:buClrTx/>
              <a:buSzTx/>
              <a:buFontTx/>
              <a:buNone/>
            </a:lvl2pPr>
            <a:lvl3pPr marL="355600" indent="635000" algn="ctr">
              <a:buClrTx/>
              <a:buSzTx/>
              <a:buFontTx/>
              <a:buNone/>
            </a:lvl3pPr>
            <a:lvl4pPr marL="355600" indent="1092200" algn="ctr">
              <a:buClrTx/>
              <a:buSzTx/>
              <a:buFontTx/>
              <a:buNone/>
            </a:lvl4pPr>
            <a:lvl5pPr marL="355600" indent="1549400" algn="ctr">
              <a:buClrTx/>
              <a:buSzTx/>
              <a:buFont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34162814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16;p15" descr="Google Shape;16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50" y="367626"/>
            <a:ext cx="6343232" cy="606928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28867" y="1352599"/>
            <a:ext cx="4896001" cy="41528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Google Shape;18;p15"/>
          <p:cNvSpPr txBox="1"/>
          <p:nvPr/>
        </p:nvSpPr>
        <p:spPr>
          <a:xfrm>
            <a:off x="3572000" y="367624"/>
            <a:ext cx="2609601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800">
                <a:latin typeface="Walter Turncoat"/>
                <a:ea typeface="Walter Turncoat"/>
                <a:cs typeface="Walter Turncoat"/>
                <a:sym typeface="Walter Turncoat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ter Turncoat"/>
                <a:sym typeface="Walter Turncoat"/>
              </a:rPr>
              <a:t>“</a:t>
            </a:r>
          </a:p>
        </p:txBody>
      </p:sp>
      <p:grpSp>
        <p:nvGrpSpPr>
          <p:cNvPr id="87" name="Google Shape;20;p15"/>
          <p:cNvGrpSpPr/>
          <p:nvPr/>
        </p:nvGrpSpPr>
        <p:grpSpPr>
          <a:xfrm>
            <a:off x="8103128" y="3228700"/>
            <a:ext cx="2203449" cy="2922640"/>
            <a:chOff x="0" y="0"/>
            <a:chExt cx="2203448" cy="2922638"/>
          </a:xfrm>
        </p:grpSpPr>
        <p:sp>
          <p:nvSpPr>
            <p:cNvPr id="79" name="Google Shape;21;p15"/>
            <p:cNvSpPr/>
            <p:nvPr/>
          </p:nvSpPr>
          <p:spPr>
            <a:xfrm rot="12197911">
              <a:off x="44637" y="944497"/>
              <a:ext cx="511158" cy="3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2" name="Google Shape;22;p15"/>
            <p:cNvGrpSpPr/>
            <p:nvPr/>
          </p:nvGrpSpPr>
          <p:grpSpPr>
            <a:xfrm>
              <a:off x="808672" y="2399479"/>
              <a:ext cx="636710" cy="523160"/>
              <a:chOff x="0" y="0"/>
              <a:chExt cx="636709" cy="523158"/>
            </a:xfrm>
          </p:grpSpPr>
          <p:sp>
            <p:nvSpPr>
              <p:cNvPr id="80" name="Google Shape;23;p15"/>
              <p:cNvSpPr/>
              <p:nvPr/>
            </p:nvSpPr>
            <p:spPr>
              <a:xfrm>
                <a:off x="0" y="0"/>
                <a:ext cx="175516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4;p15"/>
              <p:cNvSpPr/>
              <p:nvPr/>
            </p:nvSpPr>
            <p:spPr>
              <a:xfrm>
                <a:off x="461193" y="0"/>
                <a:ext cx="175517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3" name="Google Shape;25;p15" descr="Google Shape;25;p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101" y="-1"/>
              <a:ext cx="1535846" cy="2512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" name="Google Shape;26;p15"/>
            <p:cNvSpPr/>
            <p:nvPr/>
          </p:nvSpPr>
          <p:spPr>
            <a:xfrm rot="10145659" flipH="1">
              <a:off x="1807186" y="1642319"/>
              <a:ext cx="361433" cy="4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7;p15"/>
            <p:cNvSpPr/>
            <p:nvPr/>
          </p:nvSpPr>
          <p:spPr>
            <a:xfrm>
              <a:off x="1008066" y="1289463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8;p15"/>
            <p:cNvSpPr/>
            <p:nvPr/>
          </p:nvSpPr>
          <p:spPr>
            <a:xfrm>
              <a:off x="609938" y="1256397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16016357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398966571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36;p17" descr="Google Shape;36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097766" y="1057467"/>
            <a:ext cx="5996401" cy="4743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400"/>
            </a:lvl1pPr>
          </a:lstStyle>
          <a:p>
            <a:r>
              <a:t>Текст заголовка</a:t>
            </a:r>
          </a:p>
        </p:txBody>
      </p:sp>
      <p:grpSp>
        <p:nvGrpSpPr>
          <p:cNvPr id="115" name="Google Shape;38;p17"/>
          <p:cNvGrpSpPr/>
          <p:nvPr/>
        </p:nvGrpSpPr>
        <p:grpSpPr>
          <a:xfrm>
            <a:off x="9878353" y="3454832"/>
            <a:ext cx="2254143" cy="2912608"/>
            <a:chOff x="0" y="0"/>
            <a:chExt cx="2254141" cy="2912606"/>
          </a:xfrm>
        </p:grpSpPr>
        <p:grpSp>
          <p:nvGrpSpPr>
            <p:cNvPr id="108" name="Google Shape;39;p17"/>
            <p:cNvGrpSpPr/>
            <p:nvPr/>
          </p:nvGrpSpPr>
          <p:grpSpPr>
            <a:xfrm>
              <a:off x="781930" y="2389433"/>
              <a:ext cx="791671" cy="523174"/>
              <a:chOff x="0" y="0"/>
              <a:chExt cx="791669" cy="523173"/>
            </a:xfrm>
          </p:grpSpPr>
          <p:sp>
            <p:nvSpPr>
              <p:cNvPr id="106" name="Google Shape;40;p17"/>
              <p:cNvSpPr/>
              <p:nvPr/>
            </p:nvSpPr>
            <p:spPr>
              <a:xfrm>
                <a:off x="0" y="-1"/>
                <a:ext cx="175517" cy="52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1;p17"/>
              <p:cNvSpPr/>
              <p:nvPr/>
            </p:nvSpPr>
            <p:spPr>
              <a:xfrm flipH="1">
                <a:off x="616153" y="-1"/>
                <a:ext cx="175517" cy="52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42;p17"/>
            <p:cNvSpPr/>
            <p:nvPr/>
          </p:nvSpPr>
          <p:spPr>
            <a:xfrm rot="1286208">
              <a:off x="1700103" y="2034438"/>
              <a:ext cx="511212" cy="33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;p17"/>
            <p:cNvSpPr/>
            <p:nvPr/>
          </p:nvSpPr>
          <p:spPr>
            <a:xfrm rot="7382472">
              <a:off x="22548" y="1939765"/>
              <a:ext cx="511153" cy="331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1" name="Google Shape;44;p17" descr="Google Shape;44;p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841" y="-1"/>
              <a:ext cx="1535847" cy="25126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" name="Google Shape;45;p17"/>
            <p:cNvSpPr/>
            <p:nvPr/>
          </p:nvSpPr>
          <p:spPr>
            <a:xfrm>
              <a:off x="1177047" y="1569134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46;p17"/>
            <p:cNvSpPr/>
            <p:nvPr/>
          </p:nvSpPr>
          <p:spPr>
            <a:xfrm>
              <a:off x="791359" y="1585832"/>
              <a:ext cx="169478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47;p17"/>
            <p:cNvSpPr/>
            <p:nvPr/>
          </p:nvSpPr>
          <p:spPr>
            <a:xfrm rot="2699884">
              <a:off x="777164" y="1412460"/>
              <a:ext cx="699729" cy="77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48;p17"/>
          <p:cNvGrpSpPr/>
          <p:nvPr/>
        </p:nvGrpSpPr>
        <p:grpSpPr>
          <a:xfrm>
            <a:off x="232139" y="4021790"/>
            <a:ext cx="2081412" cy="2351798"/>
            <a:chOff x="0" y="0"/>
            <a:chExt cx="2081411" cy="2351796"/>
          </a:xfrm>
        </p:grpSpPr>
        <p:grpSp>
          <p:nvGrpSpPr>
            <p:cNvPr id="118" name="Google Shape;49;p17"/>
            <p:cNvGrpSpPr/>
            <p:nvPr/>
          </p:nvGrpSpPr>
          <p:grpSpPr>
            <a:xfrm>
              <a:off x="939426" y="1828638"/>
              <a:ext cx="636709" cy="523159"/>
              <a:chOff x="0" y="0"/>
              <a:chExt cx="636707" cy="523158"/>
            </a:xfrm>
          </p:grpSpPr>
          <p:sp>
            <p:nvSpPr>
              <p:cNvPr id="116" name="Google Shape;50;p17"/>
              <p:cNvSpPr/>
              <p:nvPr/>
            </p:nvSpPr>
            <p:spPr>
              <a:xfrm flipH="1">
                <a:off x="461192" y="-1"/>
                <a:ext cx="175516" cy="52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51;p17"/>
              <p:cNvSpPr/>
              <p:nvPr/>
            </p:nvSpPr>
            <p:spPr>
              <a:xfrm flipH="1">
                <a:off x="0" y="-1"/>
                <a:ext cx="175516" cy="52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9" name="Google Shape;52;p17" descr="Google Shape;52;p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04503" y="0"/>
              <a:ext cx="1876909" cy="1945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Google Shape;53;p17"/>
            <p:cNvSpPr/>
            <p:nvPr/>
          </p:nvSpPr>
          <p:spPr>
            <a:xfrm rot="11454341">
              <a:off x="34830" y="1227061"/>
              <a:ext cx="361433" cy="4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4;p17"/>
            <p:cNvSpPr/>
            <p:nvPr/>
          </p:nvSpPr>
          <p:spPr>
            <a:xfrm flipH="1">
              <a:off x="1204939" y="569405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55;p17"/>
            <p:cNvSpPr/>
            <p:nvPr/>
          </p:nvSpPr>
          <p:spPr>
            <a:xfrm flipH="1">
              <a:off x="1627233" y="536340"/>
              <a:ext cx="169479" cy="17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16003435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57;p18" descr="Google Shape;5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81032" y="5875066"/>
            <a:ext cx="8467602" cy="4208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44" name="Google Shape;60;p18"/>
          <p:cNvGrpSpPr/>
          <p:nvPr/>
        </p:nvGrpSpPr>
        <p:grpSpPr>
          <a:xfrm>
            <a:off x="9580227" y="3562067"/>
            <a:ext cx="2234067" cy="2795575"/>
            <a:chOff x="0" y="0"/>
            <a:chExt cx="2234066" cy="2795574"/>
          </a:xfrm>
        </p:grpSpPr>
        <p:sp>
          <p:nvSpPr>
            <p:cNvPr id="133" name="Google Shape;61;p18"/>
            <p:cNvSpPr/>
            <p:nvPr/>
          </p:nvSpPr>
          <p:spPr>
            <a:xfrm>
              <a:off x="0" y="1952900"/>
              <a:ext cx="57344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33" y="13655"/>
                    <a:pt x="7940" y="216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62;p18"/>
            <p:cNvSpPr/>
            <p:nvPr/>
          </p:nvSpPr>
          <p:spPr>
            <a:xfrm>
              <a:off x="1897406" y="1886554"/>
              <a:ext cx="336661" cy="33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19804" extrusionOk="0">
                  <a:moveTo>
                    <a:pt x="0" y="2246"/>
                  </a:moveTo>
                  <a:cubicBezTo>
                    <a:pt x="5487" y="-1796"/>
                    <a:pt x="18512" y="-327"/>
                    <a:pt x="20174" y="6210"/>
                  </a:cubicBezTo>
                  <a:cubicBezTo>
                    <a:pt x="21600" y="11818"/>
                    <a:pt x="15105" y="19804"/>
                    <a:pt x="9223" y="1980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63;p18"/>
            <p:cNvSpPr/>
            <p:nvPr/>
          </p:nvSpPr>
          <p:spPr>
            <a:xfrm>
              <a:off x="942190" y="2313000"/>
              <a:ext cx="161901" cy="4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64;p18"/>
            <p:cNvSpPr/>
            <p:nvPr/>
          </p:nvSpPr>
          <p:spPr>
            <a:xfrm>
              <a:off x="1367606" y="2313000"/>
              <a:ext cx="161901" cy="4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7" name="Google Shape;65;p18" descr="Google Shape;65;p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934" y="0"/>
              <a:ext cx="1535846" cy="2512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Google Shape;66;p18"/>
            <p:cNvSpPr/>
            <p:nvPr/>
          </p:nvSpPr>
          <p:spPr>
            <a:xfrm>
              <a:off x="1245007" y="1444529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67;p18"/>
            <p:cNvSpPr/>
            <p:nvPr/>
          </p:nvSpPr>
          <p:spPr>
            <a:xfrm>
              <a:off x="846880" y="1411464"/>
              <a:ext cx="169478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68;p18"/>
            <p:cNvSpPr/>
            <p:nvPr/>
          </p:nvSpPr>
          <p:spPr>
            <a:xfrm rot="7381212">
              <a:off x="1375569" y="1848074"/>
              <a:ext cx="165046" cy="10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69;p18"/>
            <p:cNvSpPr/>
            <p:nvPr/>
          </p:nvSpPr>
          <p:spPr>
            <a:xfrm>
              <a:off x="1177713" y="1309342"/>
              <a:ext cx="463062" cy="4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noFill/>
            <a:ln w="38100" cap="flat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70;p18"/>
            <p:cNvSpPr/>
            <p:nvPr/>
          </p:nvSpPr>
          <p:spPr>
            <a:xfrm>
              <a:off x="669465" y="1288275"/>
              <a:ext cx="406749" cy="42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noFill/>
            <a:ln w="38100" cap="flat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71;p18"/>
            <p:cNvSpPr/>
            <p:nvPr/>
          </p:nvSpPr>
          <p:spPr>
            <a:xfrm>
              <a:off x="1073306" y="1501635"/>
              <a:ext cx="110601" cy="1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445" extrusionOk="0">
                  <a:moveTo>
                    <a:pt x="0" y="14445"/>
                  </a:moveTo>
                  <a:cubicBezTo>
                    <a:pt x="6217" y="635"/>
                    <a:pt x="15826" y="-7155"/>
                    <a:pt x="21600" y="9186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206707364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73;p19" descr="Google Shape;73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5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62" name="Google Shape;77;p19"/>
          <p:cNvGrpSpPr/>
          <p:nvPr/>
        </p:nvGrpSpPr>
        <p:grpSpPr>
          <a:xfrm>
            <a:off x="9802132" y="3711566"/>
            <a:ext cx="2151786" cy="2373097"/>
            <a:chOff x="0" y="0"/>
            <a:chExt cx="2151784" cy="2373096"/>
          </a:xfrm>
        </p:grpSpPr>
        <p:grpSp>
          <p:nvGrpSpPr>
            <p:cNvPr id="157" name="Google Shape;78;p19"/>
            <p:cNvGrpSpPr/>
            <p:nvPr/>
          </p:nvGrpSpPr>
          <p:grpSpPr>
            <a:xfrm>
              <a:off x="677250" y="1849938"/>
              <a:ext cx="636709" cy="523159"/>
              <a:chOff x="0" y="0"/>
              <a:chExt cx="636707" cy="523158"/>
            </a:xfrm>
          </p:grpSpPr>
          <p:sp>
            <p:nvSpPr>
              <p:cNvPr id="155" name="Google Shape;79;p19"/>
              <p:cNvSpPr/>
              <p:nvPr/>
            </p:nvSpPr>
            <p:spPr>
              <a:xfrm>
                <a:off x="0" y="0"/>
                <a:ext cx="175516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80;p19"/>
              <p:cNvSpPr/>
              <p:nvPr/>
            </p:nvSpPr>
            <p:spPr>
              <a:xfrm>
                <a:off x="461192" y="0"/>
                <a:ext cx="175516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8" name="Google Shape;81;p19" descr="Google Shape;81;p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943711" cy="1978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Google Shape;82;p19"/>
            <p:cNvSpPr/>
            <p:nvPr/>
          </p:nvSpPr>
          <p:spPr>
            <a:xfrm rot="10145659" flipH="1">
              <a:off x="1755522" y="1435686"/>
              <a:ext cx="361433" cy="40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83;p19"/>
            <p:cNvSpPr/>
            <p:nvPr/>
          </p:nvSpPr>
          <p:spPr>
            <a:xfrm>
              <a:off x="956401" y="1082830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4;p19"/>
            <p:cNvSpPr/>
            <p:nvPr/>
          </p:nvSpPr>
          <p:spPr>
            <a:xfrm>
              <a:off x="558273" y="1049765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105456522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86;p20" descr="Google Shape;86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16" y="1181100"/>
            <a:ext cx="4804669" cy="4984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oogle Shape;87;p20" descr="Google Shape;87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9916" y="1752600"/>
            <a:ext cx="4804669" cy="471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4599" y="324100"/>
            <a:ext cx="8222801" cy="5284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17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257432" y="2157866"/>
            <a:ext cx="3346401" cy="38524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ts val="2600"/>
              <a:defRPr sz="2600"/>
            </a:lvl1pPr>
            <a:lvl2pPr indent="-355600">
              <a:buSzPts val="2600"/>
              <a:defRPr sz="2600"/>
            </a:lvl2pPr>
            <a:lvl3pPr indent="-355600">
              <a:buSzPts val="2600"/>
              <a:defRPr sz="2600"/>
            </a:lvl3pPr>
            <a:lvl4pPr indent="-355600">
              <a:buSzPts val="2600"/>
              <a:defRPr sz="2600"/>
            </a:lvl4pPr>
            <a:lvl5pPr indent="-355600">
              <a:buSzPts val="2600"/>
              <a:defRPr sz="2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4" name="Google Shape;90;p20"/>
          <p:cNvSpPr txBox="1">
            <a:spLocks noGrp="1"/>
          </p:cNvSpPr>
          <p:nvPr>
            <p:ph type="body" sz="quarter" idx="21"/>
          </p:nvPr>
        </p:nvSpPr>
        <p:spPr>
          <a:xfrm>
            <a:off x="6586564" y="1751467"/>
            <a:ext cx="3346401" cy="3852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ts val="2600"/>
              <a:defRPr sz="2600"/>
            </a:pPr>
            <a:endParaRPr/>
          </a:p>
        </p:txBody>
      </p:sp>
      <p:grpSp>
        <p:nvGrpSpPr>
          <p:cNvPr id="181" name="Google Shape;92;p20"/>
          <p:cNvGrpSpPr/>
          <p:nvPr/>
        </p:nvGrpSpPr>
        <p:grpSpPr>
          <a:xfrm>
            <a:off x="10484547" y="3956534"/>
            <a:ext cx="1894121" cy="1701301"/>
            <a:chOff x="0" y="0"/>
            <a:chExt cx="1894120" cy="1701300"/>
          </a:xfrm>
        </p:grpSpPr>
        <p:grpSp>
          <p:nvGrpSpPr>
            <p:cNvPr id="177" name="Google Shape;93;p20"/>
            <p:cNvGrpSpPr/>
            <p:nvPr/>
          </p:nvGrpSpPr>
          <p:grpSpPr>
            <a:xfrm>
              <a:off x="551785" y="1218725"/>
              <a:ext cx="587318" cy="482576"/>
              <a:chOff x="0" y="0"/>
              <a:chExt cx="587317" cy="482574"/>
            </a:xfrm>
          </p:grpSpPr>
          <p:sp>
            <p:nvSpPr>
              <p:cNvPr id="175" name="Google Shape;94;p20"/>
              <p:cNvSpPr/>
              <p:nvPr/>
            </p:nvSpPr>
            <p:spPr>
              <a:xfrm>
                <a:off x="-1" y="0"/>
                <a:ext cx="161901" cy="4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5;p20"/>
              <p:cNvSpPr/>
              <p:nvPr/>
            </p:nvSpPr>
            <p:spPr>
              <a:xfrm>
                <a:off x="425417" y="0"/>
                <a:ext cx="161901" cy="4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8" name="Google Shape;96;p20" descr="Google Shape;96;p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894121" cy="13099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Google Shape;97;p20"/>
            <p:cNvSpPr/>
            <p:nvPr/>
          </p:nvSpPr>
          <p:spPr>
            <a:xfrm>
              <a:off x="895953" y="491296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98;p20"/>
            <p:cNvSpPr/>
            <p:nvPr/>
          </p:nvSpPr>
          <p:spPr>
            <a:xfrm>
              <a:off x="497825" y="458230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99;p20"/>
          <p:cNvGrpSpPr/>
          <p:nvPr/>
        </p:nvGrpSpPr>
        <p:grpSpPr>
          <a:xfrm>
            <a:off x="-276200" y="3949479"/>
            <a:ext cx="1715779" cy="2114780"/>
            <a:chOff x="0" y="0"/>
            <a:chExt cx="1715777" cy="2114779"/>
          </a:xfrm>
        </p:grpSpPr>
        <p:grpSp>
          <p:nvGrpSpPr>
            <p:cNvPr id="184" name="Google Shape;100;p20"/>
            <p:cNvGrpSpPr/>
            <p:nvPr/>
          </p:nvGrpSpPr>
          <p:grpSpPr>
            <a:xfrm>
              <a:off x="436833" y="1632204"/>
              <a:ext cx="730234" cy="482576"/>
              <a:chOff x="0" y="0"/>
              <a:chExt cx="730233" cy="482574"/>
            </a:xfrm>
          </p:grpSpPr>
          <p:sp>
            <p:nvSpPr>
              <p:cNvPr id="182" name="Google Shape;101;p20"/>
              <p:cNvSpPr/>
              <p:nvPr/>
            </p:nvSpPr>
            <p:spPr>
              <a:xfrm>
                <a:off x="-1" y="-1"/>
                <a:ext cx="161901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02;p20"/>
              <p:cNvSpPr/>
              <p:nvPr/>
            </p:nvSpPr>
            <p:spPr>
              <a:xfrm flipH="1">
                <a:off x="568333" y="-1"/>
                <a:ext cx="161901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5" name="Google Shape;103;p20" descr="Google Shape;103;p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715778" cy="1740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Google Shape;104;p20"/>
            <p:cNvSpPr/>
            <p:nvPr/>
          </p:nvSpPr>
          <p:spPr>
            <a:xfrm rot="10576116">
              <a:off x="561173" y="916421"/>
              <a:ext cx="194055" cy="19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05;p20"/>
            <p:cNvSpPr/>
            <p:nvPr/>
          </p:nvSpPr>
          <p:spPr>
            <a:xfrm rot="10598995">
              <a:off x="985967" y="943110"/>
              <a:ext cx="169769" cy="17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06;p20"/>
            <p:cNvSpPr/>
            <p:nvPr/>
          </p:nvSpPr>
          <p:spPr>
            <a:xfrm rot="2878168">
              <a:off x="462870" y="687622"/>
              <a:ext cx="790021" cy="88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63982238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08;p21" descr="Google Shape;108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30833" y="1695467"/>
            <a:ext cx="2561601" cy="4410000"/>
          </a:xfrm>
          <a:prstGeom prst="rect">
            <a:avLst/>
          </a:prstGeom>
        </p:spPr>
        <p:txBody>
          <a:bodyPr>
            <a:normAutofit/>
          </a:bodyPr>
          <a:lstStyle>
            <a:lvl1pPr indent="-342900"/>
            <a:lvl2pPr indent="-342900"/>
            <a:lvl3pPr indent="-342900"/>
            <a:lvl4pPr indent="-342900"/>
            <a:lvl5pPr indent="-3429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" name="Google Shape;111;p21"/>
          <p:cNvSpPr txBox="1">
            <a:spLocks noGrp="1"/>
          </p:cNvSpPr>
          <p:nvPr>
            <p:ph type="body" sz="quarter" idx="21"/>
          </p:nvPr>
        </p:nvSpPr>
        <p:spPr>
          <a:xfrm>
            <a:off x="3561432" y="1695467"/>
            <a:ext cx="2561602" cy="44100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/>
            <a:endParaRPr/>
          </a:p>
        </p:txBody>
      </p:sp>
      <p:sp>
        <p:nvSpPr>
          <p:cNvPr id="201" name="Google Shape;113;p21"/>
          <p:cNvSpPr txBox="1">
            <a:spLocks noGrp="1"/>
          </p:cNvSpPr>
          <p:nvPr>
            <p:ph type="body" sz="quarter" idx="22"/>
          </p:nvPr>
        </p:nvSpPr>
        <p:spPr>
          <a:xfrm>
            <a:off x="6392035" y="1695467"/>
            <a:ext cx="2561601" cy="44100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/>
            <a:endParaRPr/>
          </a:p>
        </p:txBody>
      </p:sp>
      <p:grpSp>
        <p:nvGrpSpPr>
          <p:cNvPr id="210" name="Google Shape;114;p21"/>
          <p:cNvGrpSpPr/>
          <p:nvPr/>
        </p:nvGrpSpPr>
        <p:grpSpPr>
          <a:xfrm>
            <a:off x="9871030" y="3834795"/>
            <a:ext cx="2175500" cy="2377046"/>
            <a:chOff x="0" y="0"/>
            <a:chExt cx="2175499" cy="2377045"/>
          </a:xfrm>
        </p:grpSpPr>
        <p:sp>
          <p:nvSpPr>
            <p:cNvPr id="202" name="Google Shape;115;p21"/>
            <p:cNvSpPr/>
            <p:nvPr/>
          </p:nvSpPr>
          <p:spPr>
            <a:xfrm rot="5652217" flipH="1">
              <a:off x="30751" y="1532488"/>
              <a:ext cx="333399" cy="3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16;p21"/>
            <p:cNvSpPr/>
            <p:nvPr/>
          </p:nvSpPr>
          <p:spPr>
            <a:xfrm rot="682371">
              <a:off x="1808733" y="1256240"/>
              <a:ext cx="333413" cy="37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17;p21"/>
            <p:cNvSpPr/>
            <p:nvPr/>
          </p:nvSpPr>
          <p:spPr>
            <a:xfrm>
              <a:off x="688320" y="1853872"/>
              <a:ext cx="175517" cy="52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18;p21"/>
            <p:cNvSpPr/>
            <p:nvPr/>
          </p:nvSpPr>
          <p:spPr>
            <a:xfrm flipH="1">
              <a:off x="1304473" y="1853872"/>
              <a:ext cx="175517" cy="52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6" name="Google Shape;119;p21" descr="Google Shape;119;p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41" y="0"/>
              <a:ext cx="2055663" cy="2007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Google Shape;120;p21"/>
            <p:cNvSpPr/>
            <p:nvPr/>
          </p:nvSpPr>
          <p:spPr>
            <a:xfrm rot="21227792">
              <a:off x="1141550" y="1105287"/>
              <a:ext cx="194785" cy="19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1;p21"/>
            <p:cNvSpPr/>
            <p:nvPr/>
          </p:nvSpPr>
          <p:spPr>
            <a:xfrm rot="21264040">
              <a:off x="740300" y="1114500"/>
              <a:ext cx="169461" cy="17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2;p21"/>
            <p:cNvSpPr/>
            <p:nvPr/>
          </p:nvSpPr>
          <p:spPr>
            <a:xfrm>
              <a:off x="930310" y="1457923"/>
              <a:ext cx="185601" cy="276401"/>
            </a:xfrm>
            <a:prstGeom prst="roundRect">
              <a:avLst>
                <a:gd name="adj" fmla="val 50000"/>
              </a:avLst>
            </a:pr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10849581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8BA69-039E-C44C-8F63-9BCB42FE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B4F1E-7C01-3446-93D2-5F1CBFD1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B5F24-63AE-1D4D-A7D6-DA2D5C16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575D2-0BA7-4242-BD12-CE2A192D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AF033-207E-0747-837C-D55DAF32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51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124;p22" descr="Google Shape;124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grpSp>
        <p:nvGrpSpPr>
          <p:cNvPr id="229" name="Google Shape;127;p22"/>
          <p:cNvGrpSpPr/>
          <p:nvPr/>
        </p:nvGrpSpPr>
        <p:grpSpPr>
          <a:xfrm>
            <a:off x="9927367" y="4323003"/>
            <a:ext cx="2117538" cy="1820638"/>
            <a:chOff x="0" y="0"/>
            <a:chExt cx="2117537" cy="1820636"/>
          </a:xfrm>
        </p:grpSpPr>
        <p:sp>
          <p:nvSpPr>
            <p:cNvPr id="220" name="Google Shape;128;p22"/>
            <p:cNvSpPr/>
            <p:nvPr/>
          </p:nvSpPr>
          <p:spPr>
            <a:xfrm rot="15727897">
              <a:off x="1636542" y="1149031"/>
              <a:ext cx="333406" cy="37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3" name="Google Shape;129;p22"/>
            <p:cNvGrpSpPr/>
            <p:nvPr/>
          </p:nvGrpSpPr>
          <p:grpSpPr>
            <a:xfrm>
              <a:off x="559683" y="1338062"/>
              <a:ext cx="587317" cy="482575"/>
              <a:chOff x="0" y="0"/>
              <a:chExt cx="587315" cy="482574"/>
            </a:xfrm>
          </p:grpSpPr>
          <p:sp>
            <p:nvSpPr>
              <p:cNvPr id="221" name="Google Shape;130;p22"/>
              <p:cNvSpPr/>
              <p:nvPr/>
            </p:nvSpPr>
            <p:spPr>
              <a:xfrm>
                <a:off x="0" y="-1"/>
                <a:ext cx="161900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31;p22"/>
              <p:cNvSpPr/>
              <p:nvPr/>
            </p:nvSpPr>
            <p:spPr>
              <a:xfrm>
                <a:off x="425415" y="-1"/>
                <a:ext cx="161901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/>
                    </a:solidFill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4" name="Google Shape;132;p22" descr="Google Shape;132;p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17538" cy="1464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Google Shape;133;p22"/>
            <p:cNvSpPr/>
            <p:nvPr/>
          </p:nvSpPr>
          <p:spPr>
            <a:xfrm>
              <a:off x="897834" y="743925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34;p22"/>
            <p:cNvSpPr/>
            <p:nvPr/>
          </p:nvSpPr>
          <p:spPr>
            <a:xfrm>
              <a:off x="499706" y="710860"/>
              <a:ext cx="169479" cy="17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35;p22"/>
            <p:cNvSpPr/>
            <p:nvPr/>
          </p:nvSpPr>
          <p:spPr>
            <a:xfrm rot="19995948">
              <a:off x="813458" y="1007759"/>
              <a:ext cx="165088" cy="10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36;p22"/>
            <p:cNvSpPr/>
            <p:nvPr/>
          </p:nvSpPr>
          <p:spPr>
            <a:xfrm>
              <a:off x="214560" y="1111395"/>
              <a:ext cx="511064" cy="1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4" h="15752" extrusionOk="0">
                  <a:moveTo>
                    <a:pt x="173" y="0"/>
                  </a:moveTo>
                  <a:cubicBezTo>
                    <a:pt x="-1886" y="21600"/>
                    <a:pt x="15103" y="19324"/>
                    <a:pt x="19714" y="322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70848536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-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138;p23" descr="Google Shape;138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1" y="266033"/>
            <a:ext cx="9630413" cy="638876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867" y="1032133"/>
            <a:ext cx="61880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grpSp>
        <p:nvGrpSpPr>
          <p:cNvPr id="245" name="Google Shape;141;p23"/>
          <p:cNvGrpSpPr/>
          <p:nvPr/>
        </p:nvGrpSpPr>
        <p:grpSpPr>
          <a:xfrm>
            <a:off x="9789410" y="4042657"/>
            <a:ext cx="2151096" cy="2272418"/>
            <a:chOff x="0" y="0"/>
            <a:chExt cx="2151095" cy="2272416"/>
          </a:xfrm>
        </p:grpSpPr>
        <p:sp>
          <p:nvSpPr>
            <p:cNvPr id="239" name="Google Shape;142;p23"/>
            <p:cNvSpPr/>
            <p:nvPr/>
          </p:nvSpPr>
          <p:spPr>
            <a:xfrm>
              <a:off x="418224" y="1853309"/>
              <a:ext cx="371467" cy="40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646" y="21600"/>
                  </a:lnTo>
                  <a:lnTo>
                    <a:pt x="0" y="16456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43;p23"/>
            <p:cNvSpPr/>
            <p:nvPr/>
          </p:nvSpPr>
          <p:spPr>
            <a:xfrm>
              <a:off x="991308" y="1789842"/>
              <a:ext cx="161901" cy="48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41" name="Google Shape;144;p23" descr="Google Shape;144;p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76909" cy="1945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Google Shape;145;p23"/>
            <p:cNvSpPr/>
            <p:nvPr/>
          </p:nvSpPr>
          <p:spPr>
            <a:xfrm>
              <a:off x="975458" y="709938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146;p23"/>
            <p:cNvSpPr/>
            <p:nvPr/>
          </p:nvSpPr>
          <p:spPr>
            <a:xfrm>
              <a:off x="577330" y="676873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147;p23"/>
            <p:cNvSpPr/>
            <p:nvPr/>
          </p:nvSpPr>
          <p:spPr>
            <a:xfrm rot="20897606">
              <a:off x="1783477" y="802638"/>
              <a:ext cx="333401" cy="37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381153700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18949520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189747584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29067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2503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2449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82933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25282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6393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9A5C8-547D-9D4B-B015-65B93917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8F0AC-F481-7547-8CA9-DECF543C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5F61A-F623-024A-8EF0-925A635A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57792-B4A5-1640-8EFE-374EAF85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B9104-E9F7-C647-9791-7F6FD739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65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02986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9488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A9D-20C5-9546-BE3D-DA21C5CE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B8CB95-6293-C641-8449-6DEB3B08A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9729F-4AA4-224A-AB7A-DFFB7D2A4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CE777F-8A1B-D74B-B6B9-64C1C8C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D03B44-82E0-C040-909B-98A72DD1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5DD03-ECBE-744C-B948-97392216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5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6BDA0-1ADF-4A4B-83D3-575FB925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5323C8-93A2-304D-BC0D-609EE023A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48042-04B3-F149-99D7-92A8F8B60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85CB9E-3B1F-E949-9B07-14F255249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E416E6-61EB-EB4F-9D45-7CD505169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E0522B-D669-0741-821D-13C5AAEE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969048-3401-634C-BC9F-250D48CA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24A5EB-677D-744A-AF5A-9AD3E972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0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F2D21-6940-4A4E-915F-73750D2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63FC7B-C6EE-4E42-A6BC-7A9CE176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43ECD6-BD75-BC46-A753-73A98E94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7A304B-39D3-4F4F-A78D-C908DEEE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2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B9C32D-FB73-2442-855B-DA606316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02D8EC-DF34-264E-922C-2B085CB9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95D66A-E48B-5142-85BF-E4C3ED76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5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C960-2D05-EB4C-880A-C1841A7B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B34A8-DACA-2E4D-811B-2C2BA471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47B2C-01D3-AE48-88AC-003E3E69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3A44C-687C-F94E-AF97-77B62D44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42685-324E-4046-A5B7-12C0112E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0B2C8A-B9C9-9D44-97A3-14D9537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32666-B8C2-8E4F-90D7-703FCE23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2F50D0-678D-2E43-B85B-A4BF1ABFA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ED64E-B967-5F4B-95D7-EFF70D694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BCE9ED-99E2-D54F-9B99-79D443A7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9C027-EAE1-4B49-91A8-3E40C7C8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D2C917-6B5B-524D-9116-84FB0A3B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4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0FFE5-20EB-E449-84DC-A03F630E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D35CF0-30E4-1348-8B44-FD9D64D42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F2333-4F11-E14B-8ED6-EAE7E290B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41143-E5A9-6B4E-A58D-3C79E476EAF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8A2B7-5DC3-374C-AC5F-EE5EC7C53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68159-AFA9-4342-9C06-6D5E62544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B7993-5916-6143-83A1-DD22EF120E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150;p24"/>
          <p:cNvGrpSpPr/>
          <p:nvPr/>
        </p:nvGrpSpPr>
        <p:grpSpPr>
          <a:xfrm>
            <a:off x="439717" y="5441601"/>
            <a:ext cx="11312560" cy="1389013"/>
            <a:chOff x="0" y="0"/>
            <a:chExt cx="11312558" cy="1389012"/>
          </a:xfrm>
        </p:grpSpPr>
        <p:sp>
          <p:nvSpPr>
            <p:cNvPr id="2" name="Google Shape;151;p24"/>
            <p:cNvSpPr/>
            <p:nvPr/>
          </p:nvSpPr>
          <p:spPr>
            <a:xfrm flipH="1">
              <a:off x="2871185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" name="Google Shape;152;p24"/>
            <p:cNvSpPr/>
            <p:nvPr/>
          </p:nvSpPr>
          <p:spPr>
            <a:xfrm flipH="1">
              <a:off x="2614420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53;p24"/>
            <p:cNvSpPr/>
            <p:nvPr/>
          </p:nvSpPr>
          <p:spPr>
            <a:xfrm>
              <a:off x="228682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54;p24"/>
            <p:cNvSpPr/>
            <p:nvPr/>
          </p:nvSpPr>
          <p:spPr>
            <a:xfrm flipH="1">
              <a:off x="571701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55;p24"/>
            <p:cNvSpPr/>
            <p:nvPr/>
          </p:nvSpPr>
          <p:spPr>
            <a:xfrm>
              <a:off x="1258969" y="1126038"/>
              <a:ext cx="224218" cy="24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646" y="21600"/>
                  </a:lnTo>
                  <a:lnTo>
                    <a:pt x="0" y="16456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56;p24"/>
            <p:cNvSpPr/>
            <p:nvPr/>
          </p:nvSpPr>
          <p:spPr>
            <a:xfrm>
              <a:off x="1583329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57;p24"/>
            <p:cNvSpPr/>
            <p:nvPr/>
          </p:nvSpPr>
          <p:spPr>
            <a:xfrm>
              <a:off x="3819340" y="1091878"/>
              <a:ext cx="99067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58;p24"/>
            <p:cNvSpPr/>
            <p:nvPr/>
          </p:nvSpPr>
          <p:spPr>
            <a:xfrm>
              <a:off x="4022540" y="1091878"/>
              <a:ext cx="99067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;p24"/>
            <p:cNvSpPr/>
            <p:nvPr/>
          </p:nvSpPr>
          <p:spPr>
            <a:xfrm>
              <a:off x="5055283" y="1116433"/>
              <a:ext cx="323001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352" y="21600"/>
                  </a:lnTo>
                  <a:lnTo>
                    <a:pt x="18145" y="3981"/>
                  </a:lnTo>
                  <a:lnTo>
                    <a:pt x="21600" y="14209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0;p24"/>
            <p:cNvSpPr/>
            <p:nvPr/>
          </p:nvSpPr>
          <p:spPr>
            <a:xfrm flipH="1">
              <a:off x="4825073" y="1091878"/>
              <a:ext cx="99068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1;p24"/>
            <p:cNvSpPr/>
            <p:nvPr/>
          </p:nvSpPr>
          <p:spPr>
            <a:xfrm>
              <a:off x="10606947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2;p24"/>
            <p:cNvSpPr/>
            <p:nvPr/>
          </p:nvSpPr>
          <p:spPr>
            <a:xfrm>
              <a:off x="6171479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3;p24"/>
            <p:cNvSpPr/>
            <p:nvPr/>
          </p:nvSpPr>
          <p:spPr>
            <a:xfrm flipH="1">
              <a:off x="7418419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4;p24"/>
            <p:cNvSpPr/>
            <p:nvPr/>
          </p:nvSpPr>
          <p:spPr>
            <a:xfrm flipH="1">
              <a:off x="7161653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;p24"/>
            <p:cNvSpPr/>
            <p:nvPr/>
          </p:nvSpPr>
          <p:spPr>
            <a:xfrm>
              <a:off x="5932416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6;p24"/>
            <p:cNvSpPr/>
            <p:nvPr/>
          </p:nvSpPr>
          <p:spPr>
            <a:xfrm flipH="1">
              <a:off x="10866069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7;p24"/>
            <p:cNvSpPr/>
            <p:nvPr/>
          </p:nvSpPr>
          <p:spPr>
            <a:xfrm>
              <a:off x="8111187" y="1126038"/>
              <a:ext cx="224218" cy="24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646" y="21600"/>
                  </a:lnTo>
                  <a:lnTo>
                    <a:pt x="0" y="16456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;p24"/>
            <p:cNvSpPr/>
            <p:nvPr/>
          </p:nvSpPr>
          <p:spPr>
            <a:xfrm>
              <a:off x="8435546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9;p24"/>
            <p:cNvSpPr/>
            <p:nvPr/>
          </p:nvSpPr>
          <p:spPr>
            <a:xfrm rot="20827615" flipH="1">
              <a:off x="9289783" y="1133665"/>
              <a:ext cx="323012" cy="16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352" y="21600"/>
                  </a:lnTo>
                  <a:lnTo>
                    <a:pt x="18145" y="3981"/>
                  </a:lnTo>
                  <a:lnTo>
                    <a:pt x="21600" y="14209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0;p24"/>
            <p:cNvSpPr/>
            <p:nvPr/>
          </p:nvSpPr>
          <p:spPr>
            <a:xfrm>
              <a:off x="9743932" y="1091878"/>
              <a:ext cx="99068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2" name="Google Shape;171;p24" descr="Google Shape;171;p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6984684" y="-1"/>
              <a:ext cx="712623" cy="1165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Google Shape;172;p24" descr="Google Shape;172;p2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81137" y="-1"/>
              <a:ext cx="712622" cy="1165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Google Shape;173;p24" descr="Google Shape;173;p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44793" y="263062"/>
              <a:ext cx="870872" cy="902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Google Shape;174;p24" descr="Google Shape;174;p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75316" y="263062"/>
              <a:ext cx="890012" cy="902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Google Shape;175;p24" descr="Google Shape;175;p2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3459232" y="234352"/>
              <a:ext cx="953812" cy="93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Google Shape;176;p24" descr="Google Shape;176;p2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61179" y="234352"/>
              <a:ext cx="953812" cy="93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Google Shape;177;p24" descr="Google Shape;177;p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330037" y="486362"/>
              <a:ext cx="982522" cy="679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Google Shape;178;p24" descr="Google Shape;178;p2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1" y="486362"/>
              <a:ext cx="982523" cy="679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Google Shape;179;p24" descr="Google Shape;179;p2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627600" y="259871"/>
              <a:ext cx="890012" cy="90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Google Shape;180;p24" descr="Google Shape;180;p2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178863" y="259871"/>
              <a:ext cx="988902" cy="90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Google Shape;181;p24"/>
            <p:cNvSpPr/>
            <p:nvPr/>
          </p:nvSpPr>
          <p:spPr>
            <a:xfrm>
              <a:off x="6089539" y="775297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2;p24"/>
            <p:cNvSpPr/>
            <p:nvPr/>
          </p:nvSpPr>
          <p:spPr>
            <a:xfrm>
              <a:off x="5900311" y="759582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83;p24"/>
            <p:cNvSpPr/>
            <p:nvPr/>
          </p:nvSpPr>
          <p:spPr>
            <a:xfrm>
              <a:off x="10796173" y="753072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84;p24"/>
            <p:cNvSpPr/>
            <p:nvPr/>
          </p:nvSpPr>
          <p:spPr>
            <a:xfrm>
              <a:off x="10606945" y="737357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85;p24"/>
            <p:cNvSpPr/>
            <p:nvPr/>
          </p:nvSpPr>
          <p:spPr>
            <a:xfrm>
              <a:off x="1670989" y="598281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86;p24"/>
            <p:cNvSpPr/>
            <p:nvPr/>
          </p:nvSpPr>
          <p:spPr>
            <a:xfrm>
              <a:off x="1481760" y="582566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87;p24"/>
            <p:cNvSpPr/>
            <p:nvPr/>
          </p:nvSpPr>
          <p:spPr>
            <a:xfrm flipH="1">
              <a:off x="7249678" y="661489"/>
              <a:ext cx="92612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88;p24"/>
            <p:cNvSpPr/>
            <p:nvPr/>
          </p:nvSpPr>
          <p:spPr>
            <a:xfrm flipH="1">
              <a:off x="7451327" y="645774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;p24"/>
            <p:cNvSpPr/>
            <p:nvPr/>
          </p:nvSpPr>
          <p:spPr>
            <a:xfrm flipH="1">
              <a:off x="3865318" y="694889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0;p24"/>
            <p:cNvSpPr/>
            <p:nvPr/>
          </p:nvSpPr>
          <p:spPr>
            <a:xfrm flipH="1">
              <a:off x="4066968" y="679174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1;p24"/>
            <p:cNvSpPr/>
            <p:nvPr/>
          </p:nvSpPr>
          <p:spPr>
            <a:xfrm rot="21288334">
              <a:off x="5022621" y="732349"/>
              <a:ext cx="92996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2;p24"/>
            <p:cNvSpPr/>
            <p:nvPr/>
          </p:nvSpPr>
          <p:spPr>
            <a:xfrm rot="21207803">
              <a:off x="4817533" y="737676"/>
              <a:ext cx="79886" cy="8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3;p24"/>
            <p:cNvSpPr/>
            <p:nvPr/>
          </p:nvSpPr>
          <p:spPr>
            <a:xfrm rot="21288334">
              <a:off x="8411446" y="751398"/>
              <a:ext cx="92995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4;p24"/>
            <p:cNvSpPr/>
            <p:nvPr/>
          </p:nvSpPr>
          <p:spPr>
            <a:xfrm rot="21207803">
              <a:off x="8206359" y="756726"/>
              <a:ext cx="79885" cy="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;p24"/>
            <p:cNvSpPr/>
            <p:nvPr/>
          </p:nvSpPr>
          <p:spPr>
            <a:xfrm rot="21288334">
              <a:off x="9826755" y="752882"/>
              <a:ext cx="92996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6;p24"/>
            <p:cNvSpPr/>
            <p:nvPr/>
          </p:nvSpPr>
          <p:spPr>
            <a:xfrm rot="21207803">
              <a:off x="9621667" y="758209"/>
              <a:ext cx="79885" cy="8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7;p24"/>
            <p:cNvSpPr/>
            <p:nvPr/>
          </p:nvSpPr>
          <p:spPr>
            <a:xfrm rot="21288334">
              <a:off x="2844704" y="699416"/>
              <a:ext cx="92995" cy="9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8;p24"/>
            <p:cNvSpPr/>
            <p:nvPr/>
          </p:nvSpPr>
          <p:spPr>
            <a:xfrm rot="21207803">
              <a:off x="2639616" y="704742"/>
              <a:ext cx="79885" cy="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9;p24"/>
            <p:cNvSpPr/>
            <p:nvPr/>
          </p:nvSpPr>
          <p:spPr>
            <a:xfrm rot="21288334">
              <a:off x="557054" y="792649"/>
              <a:ext cx="92996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00;p24"/>
            <p:cNvSpPr/>
            <p:nvPr/>
          </p:nvSpPr>
          <p:spPr>
            <a:xfrm rot="21207803">
              <a:off x="351966" y="797976"/>
              <a:ext cx="79885" cy="8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01;p24"/>
            <p:cNvSpPr/>
            <p:nvPr/>
          </p:nvSpPr>
          <p:spPr>
            <a:xfrm rot="1498374">
              <a:off x="5026127" y="801581"/>
              <a:ext cx="165283" cy="18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2;p24"/>
            <p:cNvSpPr/>
            <p:nvPr/>
          </p:nvSpPr>
          <p:spPr>
            <a:xfrm rot="2700242">
              <a:off x="333498" y="745202"/>
              <a:ext cx="334884" cy="37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3;p24"/>
            <p:cNvSpPr/>
            <p:nvPr/>
          </p:nvSpPr>
          <p:spPr>
            <a:xfrm>
              <a:off x="2665110" y="865092"/>
              <a:ext cx="227601" cy="11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4;p24"/>
            <p:cNvSpPr/>
            <p:nvPr/>
          </p:nvSpPr>
          <p:spPr>
            <a:xfrm>
              <a:off x="8271656" y="893666"/>
              <a:ext cx="163601" cy="8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5;p24"/>
            <p:cNvSpPr/>
            <p:nvPr/>
          </p:nvSpPr>
          <p:spPr>
            <a:xfrm>
              <a:off x="9721516" y="892572"/>
              <a:ext cx="101201" cy="140801"/>
            </a:xfrm>
            <a:prstGeom prst="roundRect">
              <a:avLst>
                <a:gd name="adj" fmla="val 50000"/>
              </a:avLst>
            </a:pr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Текст заголовка</a:t>
            </a:r>
          </a:p>
        </p:txBody>
      </p:sp>
      <p:sp>
        <p:nvSpPr>
          <p:cNvPr id="5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84598" y="266034"/>
            <a:ext cx="252847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700">
                <a:solidFill>
                  <a:srgbClr val="6B707C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6B707C"/>
                </a:solidFill>
                <a:effectLst/>
                <a:uLnTx/>
                <a:uFillTx/>
                <a:latin typeface="Walter Turncoat"/>
                <a:sym typeface="Walter Turncoa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6B707C"/>
              </a:solidFill>
              <a:effectLst/>
              <a:uLnTx/>
              <a:uFillTx/>
              <a:latin typeface="Walter Turncoat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232082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9pPr>
    </p:titleStyle>
    <p:bodyStyle>
      <a:lvl1pPr marL="457200" marR="0" indent="-3556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➜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1pPr>
      <a:lvl2pPr marL="9144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2pPr>
      <a:lvl3pPr marL="13716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3pPr>
      <a:lvl4pPr marL="18288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4pPr>
      <a:lvl5pPr marL="22860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5pPr>
      <a:lvl6pPr marL="2743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6pPr>
      <a:lvl7pPr marL="32004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●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7pPr>
      <a:lvl8pPr marL="36576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○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8pPr>
      <a:lvl9pPr marL="41148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■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4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fif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CDEFD4-DE35-41C8-92EA-D4877416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73" y="855404"/>
            <a:ext cx="3136508" cy="5358730"/>
          </a:xfrm>
          <a:prstGeom prst="rect">
            <a:avLst/>
          </a:prstGeom>
        </p:spPr>
      </p:pic>
      <p:sp>
        <p:nvSpPr>
          <p:cNvPr id="269" name="Google Shape;212;p1"/>
          <p:cNvSpPr txBox="1">
            <a:spLocks noGrp="1"/>
          </p:cNvSpPr>
          <p:nvPr>
            <p:ph type="ctrTitle"/>
          </p:nvPr>
        </p:nvSpPr>
        <p:spPr>
          <a:xfrm>
            <a:off x="194732" y="2531532"/>
            <a:ext cx="11811000" cy="13631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r>
              <a:rPr lang="ru-RU" sz="5000" dirty="0"/>
              <a:t>Разработка встраиваемых систем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ru-RU" sz="5000" dirty="0"/>
              <a:t>Проект Garpix 3D </a:t>
            </a:r>
            <a:r>
              <a:rPr lang="ru-RU" sz="5000" dirty="0" err="1"/>
              <a:t>Scan</a:t>
            </a:r>
            <a:endParaRPr sz="5000" dirty="0"/>
          </a:p>
        </p:txBody>
      </p:sp>
      <p:sp>
        <p:nvSpPr>
          <p:cNvPr id="270" name="Google Shape;213;p1"/>
          <p:cNvSpPr txBox="1"/>
          <p:nvPr/>
        </p:nvSpPr>
        <p:spPr>
          <a:xfrm>
            <a:off x="9090024" y="5406406"/>
            <a:ext cx="2642055" cy="6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hangingPunct="0">
              <a:lnSpc>
                <a:spcPct val="90000"/>
              </a:lnSpc>
              <a:defRPr sz="2800"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rPr lang="en-US" sz="2400" dirty="0"/>
              <a:t>Embedded Engineers</a:t>
            </a:r>
          </a:p>
          <a:p>
            <a:pPr lvl="0" hangingPunct="0">
              <a:lnSpc>
                <a:spcPct val="90000"/>
              </a:lnSpc>
              <a:defRPr sz="2800"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rPr lang="en-US" sz="2400" dirty="0"/>
              <a:t>R&amp;D Developers</a:t>
            </a:r>
          </a:p>
        </p:txBody>
      </p:sp>
      <p:sp>
        <p:nvSpPr>
          <p:cNvPr id="8" name="Google Shape;213;p1">
            <a:extLst>
              <a:ext uri="{FF2B5EF4-FFF2-40B4-BE49-F238E27FC236}">
                <a16:creationId xmlns:a16="http://schemas.microsoft.com/office/drawing/2014/main" id="{3F524159-50DB-49BF-8159-3F62871DD546}"/>
              </a:ext>
            </a:extLst>
          </p:cNvPr>
          <p:cNvSpPr txBox="1"/>
          <p:nvPr/>
        </p:nvSpPr>
        <p:spPr>
          <a:xfrm>
            <a:off x="459921" y="5406406"/>
            <a:ext cx="2193019" cy="6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hangingPunct="0">
              <a:lnSpc>
                <a:spcPct val="90000"/>
              </a:lnSpc>
              <a:defRPr sz="2800"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rPr lang="ru-RU" sz="2400" dirty="0"/>
              <a:t>Стахеев Алексей</a:t>
            </a:r>
            <a:endParaRPr lang="en-US" sz="2400" dirty="0"/>
          </a:p>
          <a:p>
            <a:pPr lvl="0" hangingPunct="0">
              <a:lnSpc>
                <a:spcPct val="90000"/>
              </a:lnSpc>
              <a:defRPr sz="2800"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rPr lang="ru-RU" sz="2400" dirty="0"/>
              <a:t>Наумов Олег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6D1F3-8352-4A0E-83D2-F505C14F8099}"/>
              </a:ext>
            </a:extLst>
          </p:cNvPr>
          <p:cNvSpPr txBox="1"/>
          <p:nvPr/>
        </p:nvSpPr>
        <p:spPr>
          <a:xfrm>
            <a:off x="3048674" y="3246357"/>
            <a:ext cx="609734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55351-1B65-4F95-B239-B565C9629770}"/>
              </a:ext>
            </a:extLst>
          </p:cNvPr>
          <p:cNvSpPr txBox="1"/>
          <p:nvPr/>
        </p:nvSpPr>
        <p:spPr>
          <a:xfrm>
            <a:off x="3048674" y="3246357"/>
            <a:ext cx="609734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464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схема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556792"/>
            <a:ext cx="8136904" cy="50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43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АЦП</a:t>
            </a:r>
            <a:r>
              <a:rPr lang="en-US" dirty="0"/>
              <a:t> </a:t>
            </a:r>
            <a:r>
              <a:rPr lang="ru-RU" dirty="0" smtClean="0"/>
              <a:t>и код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44" y="1545673"/>
            <a:ext cx="4814456" cy="4895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3583"/>
            <a:ext cx="5040168" cy="28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949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 что, в продакшн?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Температурное расширение</a:t>
            </a:r>
          </a:p>
          <a:p>
            <a:r>
              <a:rPr lang="ru-RU" dirty="0"/>
              <a:t>Флуктуации веса</a:t>
            </a:r>
          </a:p>
          <a:p>
            <a:r>
              <a:rPr lang="ru-RU" dirty="0"/>
              <a:t>Самодиагностика ошибок</a:t>
            </a:r>
          </a:p>
          <a:p>
            <a:r>
              <a:rPr lang="ru-RU" dirty="0"/>
              <a:t>Каждый датчик уникален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949">
            <a:off x="6055916" y="1983123"/>
            <a:ext cx="5514128" cy="40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68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передать данные?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56792"/>
            <a:ext cx="4560987" cy="5030667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4919389" y="5095077"/>
            <a:ext cx="672555" cy="1430267"/>
          </a:xfrm>
          <a:prstGeom prst="rightBrace">
            <a:avLst>
              <a:gd name="adj1" fmla="val 8333"/>
              <a:gd name="adj2" fmla="val 49313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23992" y="1556792"/>
            <a:ext cx="5329808" cy="5030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Физика подключения:</a:t>
            </a:r>
          </a:p>
          <a:p>
            <a:r>
              <a:rPr lang="en-US" sz="2400" dirty="0"/>
              <a:t>UART </a:t>
            </a:r>
            <a:r>
              <a:rPr lang="ru-RU" sz="2400" dirty="0"/>
              <a:t>и наследники.</a:t>
            </a:r>
            <a:br>
              <a:rPr lang="ru-RU" sz="2400" dirty="0"/>
            </a:br>
            <a:r>
              <a:rPr lang="ru-RU" sz="2400" dirty="0"/>
              <a:t>Цифровой, распространенный, доступен практически везде</a:t>
            </a:r>
            <a:r>
              <a:rPr lang="en-US" sz="2400" dirty="0"/>
              <a:t>(RS232, RS485, RS422, IRDA, Ethernet)</a:t>
            </a:r>
            <a:endParaRPr lang="ru-RU" sz="2400" dirty="0"/>
          </a:p>
          <a:p>
            <a:r>
              <a:rPr lang="en-US" sz="2400" dirty="0"/>
              <a:t>CL</a:t>
            </a:r>
            <a:r>
              <a:rPr lang="ru-RU" sz="2400" dirty="0"/>
              <a:t>. Токовая петля, 20/40мА</a:t>
            </a:r>
            <a:br>
              <a:rPr lang="ru-RU" sz="2400" dirty="0"/>
            </a:br>
            <a:r>
              <a:rPr lang="ru-RU" sz="2400" dirty="0"/>
              <a:t>Почти как </a:t>
            </a:r>
            <a:r>
              <a:rPr lang="en-US" sz="2400" dirty="0" err="1"/>
              <a:t>PoE</a:t>
            </a:r>
            <a:r>
              <a:rPr lang="ru-RU" sz="2400" dirty="0"/>
              <a:t>, только с данными.</a:t>
            </a:r>
            <a:br>
              <a:rPr lang="ru-RU" sz="2400" dirty="0"/>
            </a:br>
            <a:r>
              <a:rPr lang="ru-RU" sz="2400" dirty="0"/>
              <a:t>Возможность соединить устройства кольцом</a:t>
            </a:r>
            <a:r>
              <a:rPr lang="en-US" sz="2400" dirty="0"/>
              <a:t>(HART, DLS)</a:t>
            </a:r>
            <a:endParaRPr lang="ru-RU" sz="2400" dirty="0"/>
          </a:p>
          <a:p>
            <a:r>
              <a:rPr lang="ru-RU" sz="2400" dirty="0"/>
              <a:t>Экзотика</a:t>
            </a:r>
            <a:r>
              <a:rPr lang="en-US" sz="2400" dirty="0"/>
              <a:t>: Echelon, </a:t>
            </a:r>
            <a:r>
              <a:rPr lang="ru-RU" sz="2400" dirty="0"/>
              <a:t>Токовые сигналы</a:t>
            </a:r>
            <a:r>
              <a:rPr lang="en-US" sz="2400" dirty="0"/>
              <a:t>, V35</a:t>
            </a:r>
            <a:r>
              <a:rPr lang="ru-RU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1154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будет спрашивать?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Modbus</a:t>
            </a:r>
          </a:p>
          <a:p>
            <a:r>
              <a:rPr lang="en-US" dirty="0"/>
              <a:t>PROFIBUS</a:t>
            </a:r>
          </a:p>
          <a:p>
            <a:r>
              <a:rPr lang="en-US" dirty="0"/>
              <a:t>CAN</a:t>
            </a:r>
          </a:p>
          <a:p>
            <a:r>
              <a:rPr lang="en-US" dirty="0" err="1"/>
              <a:t>LonWorks</a:t>
            </a:r>
            <a:endParaRPr lang="en-US" dirty="0"/>
          </a:p>
          <a:p>
            <a:r>
              <a:rPr lang="ru-RU" dirty="0"/>
              <a:t>Собственные бинарные протоколы</a:t>
            </a:r>
          </a:p>
        </p:txBody>
      </p:sp>
    </p:spTree>
    <p:extLst>
      <p:ext uri="{BB962C8B-B14F-4D97-AF65-F5344CB8AC3E}">
        <p14:creationId xmlns:p14="http://schemas.microsoft.com/office/powerpoint/2010/main" val="37952163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 понадобился бэкэнд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Выгрузка в </a:t>
            </a:r>
            <a:r>
              <a:rPr lang="en-US" dirty="0"/>
              <a:t>WMS</a:t>
            </a:r>
            <a:r>
              <a:rPr lang="ru-RU" dirty="0"/>
              <a:t> и другое стороннее ПО</a:t>
            </a:r>
          </a:p>
          <a:p>
            <a:r>
              <a:rPr lang="ru-RU" dirty="0"/>
              <a:t>Дополнительные устройства</a:t>
            </a:r>
          </a:p>
          <a:p>
            <a:r>
              <a:rPr lang="ru-RU" dirty="0"/>
              <a:t>Автоматическое обновление</a:t>
            </a:r>
          </a:p>
          <a:p>
            <a:r>
              <a:rPr lang="ru-RU" dirty="0"/>
              <a:t>Быстрая кастомизация визуальной части под заказчика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04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Почему </a:t>
            </a:r>
            <a:r>
              <a:rPr lang="en-US" dirty="0" err="1"/>
              <a:t>Golang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Компилируемый и сложно реверсинжинируемый</a:t>
            </a:r>
          </a:p>
          <a:p>
            <a:r>
              <a:rPr lang="ru-RU" dirty="0"/>
              <a:t>Быстрый</a:t>
            </a:r>
          </a:p>
          <a:p>
            <a:r>
              <a:rPr lang="ru-RU" dirty="0"/>
              <a:t>Все уже написано за нас(множество модулей и библиотек, удобное подключение в проект)</a:t>
            </a:r>
          </a:p>
          <a:p>
            <a:r>
              <a:rPr lang="ru-RU" dirty="0"/>
              <a:t>Многопоточный и безопасный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8424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это работает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95800" y="3397444"/>
            <a:ext cx="3744416" cy="78319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Backend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5400" y="1826896"/>
            <a:ext cx="4464496" cy="5107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Сторонее ПО(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WMS, 1C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16080" y="1826896"/>
            <a:ext cx="4464496" cy="5107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       Frontend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5400" y="5517232"/>
            <a:ext cx="4464496" cy="5107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Сервер обновлений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89304" y="5376615"/>
            <a:ext cx="4464496" cy="5107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device shell scripts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7248128" y="2337672"/>
            <a:ext cx="360040" cy="1059772"/>
          </a:xfrm>
          <a:prstGeom prst="up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655840" y="2348880"/>
            <a:ext cx="360040" cy="1059772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655840" y="4169428"/>
            <a:ext cx="360040" cy="1316250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7248128" y="4169427"/>
            <a:ext cx="362040" cy="1207188"/>
          </a:xfrm>
          <a:prstGeom prst="up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4728" y="2702003"/>
            <a:ext cx="14401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Web Sockets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7688" y="2636912"/>
            <a:ext cx="14401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  REST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7688" y="4643846"/>
            <a:ext cx="14401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  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3512" y="4581834"/>
            <a:ext cx="1368152" cy="371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Go libraries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2639616" y="3645024"/>
            <a:ext cx="1656184" cy="380388"/>
          </a:xfrm>
          <a:prstGeom prst="left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8200" y="3397444"/>
            <a:ext cx="1791816" cy="78319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CORE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7360" y="3074279"/>
            <a:ext cx="14401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In-memory files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96400" y="3408652"/>
            <a:ext cx="1657400" cy="78319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SQLite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8068496" y="3573016"/>
            <a:ext cx="1627904" cy="400483"/>
          </a:xfrm>
          <a:prstGeom prst="left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8372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Простые сложности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Обновление себя</a:t>
            </a:r>
          </a:p>
          <a:p>
            <a:r>
              <a:rPr lang="ru-RU" dirty="0"/>
              <a:t>Горячее подключение устройств в режиме эмуляции </a:t>
            </a:r>
            <a:r>
              <a:rPr lang="en-US" dirty="0"/>
              <a:t>COM</a:t>
            </a:r>
          </a:p>
          <a:p>
            <a:r>
              <a:rPr lang="ru-RU" dirty="0"/>
              <a:t>Множество устройств </a:t>
            </a:r>
            <a:r>
              <a:rPr lang="en-US" dirty="0"/>
              <a:t>USB</a:t>
            </a:r>
            <a:r>
              <a:rPr lang="ru-RU" dirty="0"/>
              <a:t> в режиме </a:t>
            </a:r>
            <a:r>
              <a:rPr lang="en-US" dirty="0"/>
              <a:t>COM-</a:t>
            </a:r>
            <a:r>
              <a:rPr lang="ru-RU" dirty="0"/>
              <a:t>порта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66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Garpix</a:t>
            </a:r>
            <a:r>
              <a:rPr lang="en-US" b="1" dirty="0"/>
              <a:t> 3D Scan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Обзор программной части и алгоритма</a:t>
            </a:r>
            <a:r>
              <a:rPr lang="ru-RU" b="1" dirty="0"/>
              <a:t/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676849-6FA2-40DC-88CB-B9CB5E50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895475"/>
            <a:ext cx="4381500" cy="3981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4687D-D48F-4164-826F-E761E8C63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95475"/>
            <a:ext cx="4790396" cy="27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Embedded systems</a:t>
            </a:r>
            <a:r>
              <a:rPr lang="en-US" b="1" dirty="0"/>
              <a:t>.</a:t>
            </a:r>
            <a:r>
              <a:rPr lang="ru-RU" b="1" dirty="0"/>
              <a:t> Что это? </a:t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2053487"/>
            <a:ext cx="3023507" cy="2751025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522B5-EAD1-4E6F-A9B5-C36CF08E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63856"/>
            <a:ext cx="5228512" cy="43513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52616A-BCF1-4A6F-A5C3-7173EE390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93" y="1690688"/>
            <a:ext cx="2604407" cy="26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3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12;p1"/>
          <p:cNvSpPr txBox="1">
            <a:spLocks noGrp="1"/>
          </p:cNvSpPr>
          <p:nvPr>
            <p:ph type="ctrTitle"/>
          </p:nvPr>
        </p:nvSpPr>
        <p:spPr>
          <a:xfrm>
            <a:off x="194732" y="2531532"/>
            <a:ext cx="11811000" cy="1363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ru-RU" sz="5000" dirty="0"/>
              <a:t>Спасибо за внимание!</a:t>
            </a:r>
            <a:endParaRPr sz="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6D1F3-8352-4A0E-83D2-F505C14F8099}"/>
              </a:ext>
            </a:extLst>
          </p:cNvPr>
          <p:cNvSpPr txBox="1"/>
          <p:nvPr/>
        </p:nvSpPr>
        <p:spPr>
          <a:xfrm>
            <a:off x="3048674" y="3246357"/>
            <a:ext cx="609734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55351-1B65-4F95-B239-B565C9629770}"/>
              </a:ext>
            </a:extLst>
          </p:cNvPr>
          <p:cNvSpPr txBox="1"/>
          <p:nvPr/>
        </p:nvSpPr>
        <p:spPr>
          <a:xfrm>
            <a:off x="3048674" y="3246357"/>
            <a:ext cx="609734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665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Embedded systems </a:t>
            </a:r>
            <a:br>
              <a:rPr lang="ru-RU" b="1" dirty="0"/>
            </a:br>
            <a:r>
              <a:rPr lang="ru-RU" sz="3600" b="1" dirty="0"/>
              <a:t>Сферы применения</a:t>
            </a:r>
            <a:r>
              <a:rPr lang="ru-RU" b="1" dirty="0"/>
              <a:t/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14AA43C-42EE-4768-9B44-155087AB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Измеряющее оборудование</a:t>
            </a:r>
          </a:p>
          <a:p>
            <a:r>
              <a:rPr lang="ru-RU" dirty="0"/>
              <a:t>Бортовые системы в автомобилях</a:t>
            </a:r>
          </a:p>
          <a:p>
            <a:r>
              <a:rPr lang="ru-RU" dirty="0"/>
              <a:t>Телекоммуникации</a:t>
            </a:r>
          </a:p>
          <a:p>
            <a:r>
              <a:rPr lang="ru-RU" dirty="0"/>
              <a:t>Медицинское оборудование</a:t>
            </a:r>
          </a:p>
          <a:p>
            <a:r>
              <a:rPr lang="ru-RU" dirty="0"/>
              <a:t>Производственные станки</a:t>
            </a:r>
          </a:p>
          <a:p>
            <a:r>
              <a:rPr lang="ru-RU" dirty="0"/>
              <a:t>Разнообразные роботы</a:t>
            </a:r>
          </a:p>
          <a:p>
            <a:r>
              <a:rPr lang="ru-RU" dirty="0"/>
              <a:t>Бытовая техника</a:t>
            </a:r>
          </a:p>
          <a:p>
            <a:r>
              <a:rPr lang="ru-RU" dirty="0"/>
              <a:t>Разнообразные гаджеты</a:t>
            </a:r>
          </a:p>
          <a:p>
            <a:r>
              <a:rPr lang="ru-RU" dirty="0"/>
              <a:t>Банкоматы</a:t>
            </a:r>
          </a:p>
          <a:p>
            <a:r>
              <a:rPr lang="ru-RU" dirty="0"/>
              <a:t>Кондиционеры</a:t>
            </a:r>
          </a:p>
          <a:p>
            <a:r>
              <a:rPr lang="ru-RU" dirty="0"/>
              <a:t>Навигационные системы</a:t>
            </a:r>
          </a:p>
          <a:p>
            <a:r>
              <a:rPr lang="ru-RU" dirty="0"/>
              <a:t>Системы безопасности и сигнализации</a:t>
            </a:r>
          </a:p>
          <a:p>
            <a:r>
              <a:rPr lang="ru-RU" dirty="0"/>
              <a:t>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69B0A4-36D2-4AD5-B27C-03907820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2" y="1621468"/>
            <a:ext cx="6007606" cy="36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4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Embedded systems </a:t>
            </a:r>
            <a:br>
              <a:rPr lang="ru-RU" b="1" dirty="0"/>
            </a:br>
            <a:r>
              <a:rPr lang="ru-RU" sz="3600" b="1" dirty="0"/>
              <a:t>Аппаратные решения</a:t>
            </a:r>
            <a:r>
              <a:rPr lang="ru-RU" b="1" dirty="0"/>
              <a:t/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4C4FA-36AA-41D3-BB66-0C79A93D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4601FA-6DD5-4635-9953-A82DADE76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44" y="1195941"/>
            <a:ext cx="3265714" cy="32657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99BA57-8A46-4806-B8E5-7A7151FE1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34" y="4474986"/>
            <a:ext cx="3260230" cy="19186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98E90D-CBC9-4D76-BD3B-FCC03AD0D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25" y="2070885"/>
            <a:ext cx="3641045" cy="20656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1403E2-BC16-4D6F-8CD7-67B4C274E3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26" y="1763486"/>
            <a:ext cx="293695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Embedded systems </a:t>
            </a:r>
            <a:br>
              <a:rPr lang="ru-RU" b="1" dirty="0"/>
            </a:br>
            <a:r>
              <a:rPr lang="ru-RU" sz="3600" b="1" dirty="0"/>
              <a:t>Сложности в подборе и поставке комплектующих </a:t>
            </a:r>
            <a:r>
              <a:rPr lang="ru-RU" b="1" dirty="0"/>
              <a:t/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FBB43F-BCCA-4297-8795-8EE3B2A09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0" y="1908628"/>
            <a:ext cx="5888982" cy="3856074"/>
          </a:xfrm>
        </p:spPr>
      </p:pic>
    </p:spTree>
    <p:extLst>
      <p:ext uri="{BB962C8B-B14F-4D97-AF65-F5344CB8AC3E}">
        <p14:creationId xmlns:p14="http://schemas.microsoft.com/office/powerpoint/2010/main" val="25944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Garpix</a:t>
            </a:r>
            <a:r>
              <a:rPr lang="en-US" b="1" dirty="0"/>
              <a:t> 3D Scan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Обзор проекта</a:t>
            </a:r>
            <a:r>
              <a:rPr lang="ru-RU" b="1" dirty="0"/>
              <a:t/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D575BA-0C2D-41A5-ADB1-8EC7A12F4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5" y="2398468"/>
            <a:ext cx="7880535" cy="2061063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2C0A0306-245E-4BE5-A864-B2C18D185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1" y="2238375"/>
            <a:ext cx="2795741" cy="2630539"/>
          </a:xfrm>
        </p:spPr>
      </p:pic>
    </p:spTree>
    <p:extLst>
      <p:ext uri="{BB962C8B-B14F-4D97-AF65-F5344CB8AC3E}">
        <p14:creationId xmlns:p14="http://schemas.microsoft.com/office/powerpoint/2010/main" val="193584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7628-A540-AF44-8058-444288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24288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Garpix</a:t>
            </a:r>
            <a:r>
              <a:rPr lang="en-US" b="1" dirty="0"/>
              <a:t> 3D Scan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Обзор аппаратной части </a:t>
            </a:r>
            <a:r>
              <a:rPr lang="ru-RU" b="1" dirty="0"/>
              <a:t/>
            </a:r>
            <a:br>
              <a:rPr lang="ru-RU" b="1" dirty="0"/>
            </a:br>
            <a:endParaRPr lang="ru-RU" sz="4500" dirty="0">
              <a:latin typeface="Walter Turncoa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2873F-1C68-4FCD-B5ED-B2BD8B30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88" y="2193680"/>
            <a:ext cx="2223867" cy="3799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DEAC65-077E-414C-9E22-C66EB86E0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959946"/>
            <a:ext cx="3228975" cy="3228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F687E0-5824-41AF-95F1-9E882FBCE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42" y="2028825"/>
            <a:ext cx="3884879" cy="2800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1EED7E-8790-43CC-8D46-F867438FA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67" y="214605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2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Микроконтроллер </a:t>
            </a:r>
            <a:r>
              <a:rPr lang="en-US" dirty="0"/>
              <a:t>vs</a:t>
            </a:r>
            <a:r>
              <a:rPr lang="ru-RU" dirty="0"/>
              <a:t> микрокомпьютер.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22135"/>
              </p:ext>
            </p:extLst>
          </p:nvPr>
        </p:nvGraphicFramePr>
        <p:xfrm>
          <a:off x="838200" y="1556792"/>
          <a:ext cx="10515600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23251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3504877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Микроконтроллер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Микрокомпьютер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342374"/>
                  </a:ext>
                </a:extLst>
              </a:tr>
              <a:tr h="444049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/>
                        <a:t>одно ядро (как правило)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все в реальном времени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никакой многозадачности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C/C++</a:t>
                      </a:r>
                      <a:r>
                        <a:rPr lang="ru-RU" sz="2400" baseline="0" dirty="0"/>
                        <a:t>, как правило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Аналоговые и цифровые </a:t>
                      </a:r>
                      <a:r>
                        <a:rPr lang="ru-RU" sz="2400" baseline="0" dirty="0"/>
                        <a:t>выходы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никаких «лишних» </a:t>
                      </a:r>
                      <a:r>
                        <a:rPr lang="en-US" sz="2400" baseline="0" dirty="0"/>
                        <a:t>IO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ru-RU" sz="2400" baseline="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ru-RU" sz="2400" baseline="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/>
                        <a:t>высокая</a:t>
                      </a:r>
                      <a:r>
                        <a:rPr lang="ru-RU" sz="2400" baseline="0" dirty="0"/>
                        <a:t> производительность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ОС управляет приложениями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управляется в ОС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любой я/п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только цифровые выходы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/>
                        <a:t>любые интерфейсы на любой вкус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239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4163">
            <a:off x="2510968" y="4500114"/>
            <a:ext cx="1814355" cy="209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633723"/>
            <a:ext cx="2750030" cy="18300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тензодатчик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       F</a:t>
            </a:r>
            <a:r>
              <a:rPr lang="ru-RU" sz="6000" dirty="0"/>
              <a:t> = </a:t>
            </a:r>
            <a:r>
              <a:rPr lang="en-US" sz="6000" dirty="0"/>
              <a:t>k * dl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33" y="1052736"/>
            <a:ext cx="5049207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62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3">
  <a:themeElements>
    <a:clrScheme name="Тема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6D00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0000FF"/>
      </a:hlink>
      <a:folHlink>
        <a:srgbClr val="FF00FF"/>
      </a:folHlink>
    </a:clrScheme>
    <a:fontScheme name="Тема3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272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262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Nunito</vt:lpstr>
      <vt:lpstr>Walter Turncoat</vt:lpstr>
      <vt:lpstr>1_Тема Office</vt:lpstr>
      <vt:lpstr>Тема3</vt:lpstr>
      <vt:lpstr>Тема Office</vt:lpstr>
      <vt:lpstr>Разработка встраиваемых систем Проект Garpix 3D Scan</vt:lpstr>
      <vt:lpstr>Embedded systems. Что это?  </vt:lpstr>
      <vt:lpstr>Embedded systems  Сферы применения </vt:lpstr>
      <vt:lpstr>Embedded systems  Аппаратные решения </vt:lpstr>
      <vt:lpstr>Embedded systems  Сложности в подборе и поставке комплектующих  </vt:lpstr>
      <vt:lpstr>Garpix 3D Scan Обзор проекта </vt:lpstr>
      <vt:lpstr>Garpix 3D Scan Обзор аппаратной части  </vt:lpstr>
      <vt:lpstr>Микроконтроллер vs микрокомпьютер.</vt:lpstr>
      <vt:lpstr>Что такое тензодатчик</vt:lpstr>
      <vt:lpstr>Общая схема</vt:lpstr>
      <vt:lpstr>АЦП и код</vt:lpstr>
      <vt:lpstr>Ну что, в продакшн?</vt:lpstr>
      <vt:lpstr>Как передать данные?</vt:lpstr>
      <vt:lpstr>Кто будет спрашивать?</vt:lpstr>
      <vt:lpstr>Зачем понадобился бэкэнд</vt:lpstr>
      <vt:lpstr>Почему Golang</vt:lpstr>
      <vt:lpstr>Как это работает</vt:lpstr>
      <vt:lpstr>Простые сложности</vt:lpstr>
      <vt:lpstr>Garpix 3D Scan Обзор программной части и алгоритма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встраиваемых систем Проект Garpix 3D Scan</dc:title>
  <dc:creator>garpix</dc:creator>
  <cp:lastModifiedBy>Oleg Naumov</cp:lastModifiedBy>
  <cp:revision>34</cp:revision>
  <dcterms:created xsi:type="dcterms:W3CDTF">2022-05-27T13:04:30Z</dcterms:created>
  <dcterms:modified xsi:type="dcterms:W3CDTF">2022-05-28T08:42:12Z</dcterms:modified>
</cp:coreProperties>
</file>