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Заголовок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Базы данных</a:t>
            </a:r>
          </a:p>
        </p:txBody>
      </p:sp>
      <p:sp>
        <p:nvSpPr>
          <p:cNvPr id="95" name="Объект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Лысов Павел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Снимок экрана 2022-04-13 в 08.49.12.png" descr="Снимок экрана 2022-04-13 в 08.49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357" y="614053"/>
            <a:ext cx="9037286" cy="5629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Снимок экрана 2022-04-16 в 02.55.49.png" descr="Снимок экрана 2022-04-16 в 02.55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887" y="1356498"/>
            <a:ext cx="11146226" cy="4145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Снимок экрана 2022-04-16 в 02.58.04.png" descr="Снимок экрана 2022-04-16 в 02.58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615" y="658597"/>
            <a:ext cx="8666770" cy="5540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Снимок экрана 2022-04-16 в 02.58.33.png" descr="Снимок экрана 2022-04-16 в 02.58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641" y="755956"/>
            <a:ext cx="8698718" cy="534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Снимок экрана 2022-04-16 в 03.10.23.png" descr="Снимок экрана 2022-04-16 в 03.10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1039" y="836818"/>
            <a:ext cx="9129922" cy="5184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Снимок экрана 2022-04-16 в 03.26.25.png" descr="Снимок экрана 2022-04-16 в 03.26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82" y="665219"/>
            <a:ext cx="9914636" cy="5527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Снимок экрана 2022-04-16 в 03.13.16.png" descr="Снимок экрана 2022-04-16 в 03.13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874" y="982976"/>
            <a:ext cx="9334252" cy="4892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Снимок экрана 2022-04-16 в 03.14.03.png" descr="Снимок экрана 2022-04-16 в 03.14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8300" y="706701"/>
            <a:ext cx="8755400" cy="5444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Снимок экрана 2022-04-16 в 03.18.00.png" descr="Снимок экрана 2022-04-16 в 03.18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414" y="988639"/>
            <a:ext cx="8971172" cy="5168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Снимок экрана 2022-04-16 в 03.24.23.png" descr="Снимок экрана 2022-04-16 в 03.24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5318" y="803374"/>
            <a:ext cx="8921364" cy="5534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Заголовок 1"/>
          <p:cNvSpPr txBox="1"/>
          <p:nvPr>
            <p:ph type="title"/>
          </p:nvPr>
        </p:nvSpPr>
        <p:spPr>
          <a:xfrm>
            <a:off x="838200" y="1137585"/>
            <a:ext cx="10515600" cy="1325564"/>
          </a:xfrm>
          <a:prstGeom prst="rect">
            <a:avLst/>
          </a:prstGeom>
        </p:spPr>
        <p:txBody>
          <a:bodyPr/>
          <a:lstStyle/>
          <a:p>
            <a:pPr/>
            <a:r>
              <a:t>Базы данных</a:t>
            </a:r>
          </a:p>
        </p:txBody>
      </p:sp>
      <p:sp>
        <p:nvSpPr>
          <p:cNvPr id="98" name="Объект 2"/>
          <p:cNvSpPr txBox="1"/>
          <p:nvPr>
            <p:ph type="body" idx="1"/>
          </p:nvPr>
        </p:nvSpPr>
        <p:spPr>
          <a:xfrm>
            <a:off x="838200" y="2831379"/>
            <a:ext cx="10515600" cy="3345584"/>
          </a:xfrm>
          <a:prstGeom prst="rect">
            <a:avLst/>
          </a:prstGeom>
        </p:spPr>
        <p:txBody>
          <a:bodyPr/>
          <a:lstStyle/>
          <a:p>
            <a:pPr/>
            <a:r>
              <a:t>Менеджер базы данных</a:t>
            </a:r>
          </a:p>
          <a:p>
            <a:pPr/>
            <a:r>
              <a:t>Индексы</a:t>
            </a:r>
          </a:p>
          <a:p>
            <a:pPr/>
            <a:r>
              <a:t>Миграции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Заголовок 1"/>
          <p:cNvSpPr txBox="1"/>
          <p:nvPr>
            <p:ph type="title"/>
          </p:nvPr>
        </p:nvSpPr>
        <p:spPr>
          <a:xfrm>
            <a:off x="838200" y="2766218"/>
            <a:ext cx="10515600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Индексы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Снимок экрана 2022-04-16 в 03.37.51.png" descr="Снимок экрана 2022-04-16 в 03.37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538" y="1925852"/>
            <a:ext cx="10200924" cy="3006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Снимок экрана 2022-04-15 в 00.22.21.png" descr="Снимок экрана 2022-04-15 в 00.22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5893" y="879671"/>
            <a:ext cx="9340214" cy="5098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Снимок экрана 2022-04-15 в 00.25.37.png" descr="Снимок экрана 2022-04-15 в 00.25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2976" y="851341"/>
            <a:ext cx="9506048" cy="5155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Снимок экрана 2022-04-15 в 00.24.50.png" descr="Снимок экрана 2022-04-15 в 00.24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307" y="656342"/>
            <a:ext cx="8933386" cy="554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Снимок экрана 2022-04-15 в 00.38.54.png" descr="Снимок экрана 2022-04-15 в 00.38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591" y="873537"/>
            <a:ext cx="9476818" cy="511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Снимок экрана 2022-04-15 в 01.11.08.png" descr="Снимок экрана 2022-04-15 в 01.1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711" y="681140"/>
            <a:ext cx="10116578" cy="549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Снимок экрана 2022-04-16 в 03.47.12.png" descr="Снимок экрана 2022-04-16 в 03.47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332" y="651952"/>
            <a:ext cx="8775336" cy="516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Снимок экрана 2022-04-16 в 03.49.39.png" descr="Снимок экрана 2022-04-16 в 03.49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6334" y="829239"/>
            <a:ext cx="9759332" cy="5199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Снимок экрана 2022-04-16 в 03.50.13.png" descr="Снимок экрана 2022-04-16 в 03.50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6228" y="782211"/>
            <a:ext cx="9519544" cy="5293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1"/>
          <p:cNvSpPr txBox="1"/>
          <p:nvPr>
            <p:ph type="title"/>
          </p:nvPr>
        </p:nvSpPr>
        <p:spPr>
          <a:xfrm>
            <a:off x="838200" y="1137585"/>
            <a:ext cx="10515600" cy="1325564"/>
          </a:xfrm>
          <a:prstGeom prst="rect">
            <a:avLst/>
          </a:prstGeom>
        </p:spPr>
        <p:txBody>
          <a:bodyPr/>
          <a:lstStyle/>
          <a:p>
            <a:pPr/>
            <a:r>
              <a:t>Стек</a:t>
            </a:r>
          </a:p>
        </p:txBody>
      </p:sp>
      <p:sp>
        <p:nvSpPr>
          <p:cNvPr id="101" name="Объект 2"/>
          <p:cNvSpPr txBox="1"/>
          <p:nvPr>
            <p:ph type="body" idx="1"/>
          </p:nvPr>
        </p:nvSpPr>
        <p:spPr>
          <a:xfrm>
            <a:off x="838200" y="2831379"/>
            <a:ext cx="10515600" cy="3345584"/>
          </a:xfrm>
          <a:prstGeom prst="rect">
            <a:avLst/>
          </a:prstGeom>
        </p:spPr>
        <p:txBody>
          <a:bodyPr/>
          <a:lstStyle/>
          <a:p>
            <a:pPr/>
            <a:r>
              <a:t>Python </a:t>
            </a:r>
          </a:p>
          <a:p>
            <a:pPr/>
            <a:r>
              <a:t>Django</a:t>
            </a:r>
          </a:p>
          <a:p>
            <a:pPr/>
            <a:r>
              <a:t>Docker</a:t>
            </a:r>
          </a:p>
          <a:p>
            <a:pPr/>
            <a:r>
              <a:t>PostgreSQL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Снимок экрана 2022-04-16 в 03.50.47.png" descr="Снимок экрана 2022-04-16 в 03.50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066" y="667816"/>
            <a:ext cx="10181868" cy="5522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Снимок экрана 2022-04-16 в 04.04.03.png" descr="Снимок экрана 2022-04-16 в 04.04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1206" y="1273193"/>
            <a:ext cx="10069588" cy="4311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Снимок экрана 2022-04-16 в 03.57.02.png" descr="Снимок экрана 2022-04-16 в 03.57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3661" y="599537"/>
            <a:ext cx="9864678" cy="565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Снимок экрана 2022-04-16 в 04.01.10.png" descr="Снимок экрана 2022-04-16 в 04.01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993" y="842614"/>
            <a:ext cx="9988014" cy="5172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Снимок экрана 2022-04-16 в 03.59.46.png" descr="Снимок экрана 2022-04-16 в 03.59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5860" y="832075"/>
            <a:ext cx="9300280" cy="519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Снимок экрана 2022-04-16 в 04.12.12.png" descr="Снимок экрана 2022-04-16 в 04.12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4317" y="614920"/>
            <a:ext cx="8963366" cy="5628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Снимок экрана 2022-04-16 в 04.13.33.png" descr="Снимок экрана 2022-04-16 в 04.13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6740" y="564466"/>
            <a:ext cx="8778520" cy="572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Снимок экрана 2022-04-16 в 04.15.51.png" descr="Снимок экрана 2022-04-16 в 04.15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5641" y="706573"/>
            <a:ext cx="9320718" cy="5444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Заголовок 1"/>
          <p:cNvSpPr txBox="1"/>
          <p:nvPr>
            <p:ph type="title"/>
          </p:nvPr>
        </p:nvSpPr>
        <p:spPr>
          <a:xfrm>
            <a:off x="838200" y="2766218"/>
            <a:ext cx="10515600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Транзакции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Снимок экрана 2022-04-15 в 16.25.41.png" descr="Снимок экрана 2022-04-15 в 16.25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421" y="865593"/>
            <a:ext cx="9399158" cy="512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Python Django</a:t>
            </a:r>
          </a:p>
        </p:txBody>
      </p:sp>
      <p:pic>
        <p:nvPicPr>
          <p:cNvPr id="104" name="Снимок экрана 2022-04-16 в 02.37.49.png" descr="Снимок экрана 2022-04-16 в 02.37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201" y="1446646"/>
            <a:ext cx="10207598" cy="4964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Снимок экрана 2022-04-16 в 04.28.43.png" descr="Снимок экрана 2022-04-16 в 04.28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08" y="2224436"/>
            <a:ext cx="11113984" cy="2409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Снимок экрана 2022-04-16 в 04.44.11.png" descr="Снимок экрана 2022-04-16 в 04.44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9308" y="684773"/>
            <a:ext cx="7973384" cy="5488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Снимок экрана 2022-04-16 в 04.47.44.png" descr="Снимок экрана 2022-04-16 в 04.47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1942" y="746329"/>
            <a:ext cx="8108116" cy="536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Снимок экрана 2022-04-16 в 04.50.26.png" descr="Снимок экрана 2022-04-16 в 04.50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4900" y="2127250"/>
            <a:ext cx="9982200" cy="260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Заголовок 1"/>
          <p:cNvSpPr txBox="1"/>
          <p:nvPr>
            <p:ph type="title"/>
          </p:nvPr>
        </p:nvSpPr>
        <p:spPr>
          <a:xfrm>
            <a:off x="838200" y="2706508"/>
            <a:ext cx="10515600" cy="144498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Спасибо за внимание!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Docker</a:t>
            </a:r>
          </a:p>
        </p:txBody>
      </p:sp>
      <p:pic>
        <p:nvPicPr>
          <p:cNvPr id="107" name="Снимок экрана 2022-04-16 в 02.33.13.png" descr="Снимок экрана 2022-04-16 в 02.33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1520478"/>
            <a:ext cx="9601200" cy="480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Менеджер базы данных</a:t>
            </a:r>
          </a:p>
        </p:txBody>
      </p:sp>
      <p:pic>
        <p:nvPicPr>
          <p:cNvPr id="110" name="Снимок экрана 2022-04-13 в 08.41.41.png" descr="Снимок экрана 2022-04-13 в 08.41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451" y="1457227"/>
            <a:ext cx="9333098" cy="4891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Установка</a:t>
            </a:r>
          </a:p>
        </p:txBody>
      </p:sp>
      <p:pic>
        <p:nvPicPr>
          <p:cNvPr id="113" name="Снимок экрана 2022-04-13 в 08.43.23.png" descr="Снимок экрана 2022-04-13 в 08.43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6825" y="1412962"/>
            <a:ext cx="8338350" cy="5203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Установка</a:t>
            </a:r>
          </a:p>
        </p:txBody>
      </p:sp>
      <p:pic>
        <p:nvPicPr>
          <p:cNvPr id="116" name="Снимок экрана 2022-04-13 в 08.44.03.png" descr="Снимок экрана 2022-04-13 в 08.44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4286" y="1432546"/>
            <a:ext cx="7263428" cy="5244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Установка</a:t>
            </a:r>
          </a:p>
        </p:txBody>
      </p:sp>
      <p:pic>
        <p:nvPicPr>
          <p:cNvPr id="119" name="Снимок экрана 2022-04-16 в 02.33.41.png" descr="Снимок экрана 2022-04-16 в 02.33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1800" y="2076450"/>
            <a:ext cx="6248400" cy="270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